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7" r:id="rId1"/>
  </p:sldMasterIdLst>
  <p:sldIdLst>
    <p:sldId id="256" r:id="rId2"/>
    <p:sldId id="387" r:id="rId3"/>
    <p:sldId id="359" r:id="rId4"/>
    <p:sldId id="367" r:id="rId5"/>
    <p:sldId id="378" r:id="rId6"/>
    <p:sldId id="379" r:id="rId7"/>
    <p:sldId id="380" r:id="rId8"/>
    <p:sldId id="362" r:id="rId9"/>
    <p:sldId id="385" r:id="rId10"/>
    <p:sldId id="365" r:id="rId11"/>
    <p:sldId id="366" r:id="rId12"/>
    <p:sldId id="371" r:id="rId13"/>
    <p:sldId id="372" r:id="rId14"/>
    <p:sldId id="382" r:id="rId15"/>
    <p:sldId id="381" r:id="rId16"/>
    <p:sldId id="376" r:id="rId17"/>
    <p:sldId id="388" r:id="rId18"/>
    <p:sldId id="389" r:id="rId19"/>
    <p:sldId id="390" r:id="rId20"/>
    <p:sldId id="391" r:id="rId21"/>
    <p:sldId id="402" r:id="rId22"/>
    <p:sldId id="403" r:id="rId23"/>
    <p:sldId id="395" r:id="rId24"/>
    <p:sldId id="405" r:id="rId25"/>
    <p:sldId id="392" r:id="rId26"/>
    <p:sldId id="393" r:id="rId27"/>
    <p:sldId id="394" r:id="rId28"/>
    <p:sldId id="396" r:id="rId29"/>
    <p:sldId id="397" r:id="rId30"/>
    <p:sldId id="398" r:id="rId31"/>
    <p:sldId id="400" r:id="rId32"/>
    <p:sldId id="399" r:id="rId33"/>
    <p:sldId id="401" r:id="rId34"/>
    <p:sldId id="404" r:id="rId3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029" autoAdjust="0"/>
    <p:restoredTop sz="94660"/>
  </p:normalViewPr>
  <p:slideViewPr>
    <p:cSldViewPr snapToGrid="0">
      <p:cViewPr varScale="1">
        <p:scale>
          <a:sx n="111" d="100"/>
          <a:sy n="111" d="100"/>
        </p:scale>
        <p:origin x="534"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503645-DCFE-47FC-8A66-F9A45A422ED9}"/>
              </a:ext>
            </a:extLst>
          </p:cNvPr>
          <p:cNvSpPr>
            <a:spLocks noGrp="1"/>
          </p:cNvSpPr>
          <p:nvPr>
            <p:ph type="ctrTitle"/>
          </p:nvPr>
        </p:nvSpPr>
        <p:spPr>
          <a:xfrm>
            <a:off x="3221150" y="1247140"/>
            <a:ext cx="7891760" cy="3450844"/>
          </a:xfrm>
        </p:spPr>
        <p:txBody>
          <a:bodyPr anchor="t"/>
          <a:lstStyle>
            <a:lvl1pPr algn="l">
              <a:defRPr sz="6000"/>
            </a:lvl1pPr>
          </a:lstStyle>
          <a:p>
            <a:r>
              <a:rPr lang="en-US"/>
              <a:t>Click to edit Master title style</a:t>
            </a:r>
            <a:endParaRPr lang="en-US" dirty="0"/>
          </a:p>
        </p:txBody>
      </p:sp>
      <p:sp>
        <p:nvSpPr>
          <p:cNvPr id="3" name="Subtitle 2">
            <a:extLst>
              <a:ext uri="{FF2B5EF4-FFF2-40B4-BE49-F238E27FC236}">
                <a16:creationId xmlns:a16="http://schemas.microsoft.com/office/drawing/2014/main" id="{2AD509FA-7BD7-4D45-998F-0E43038F179C}"/>
              </a:ext>
            </a:extLst>
          </p:cNvPr>
          <p:cNvSpPr>
            <a:spLocks noGrp="1"/>
          </p:cNvSpPr>
          <p:nvPr>
            <p:ph type="subTitle" idx="1"/>
          </p:nvPr>
        </p:nvSpPr>
        <p:spPr>
          <a:xfrm>
            <a:off x="3221150" y="4818126"/>
            <a:ext cx="7891760" cy="1268984"/>
          </a:xfrm>
        </p:spPr>
        <p:txBody>
          <a:bodyPr anchor="b"/>
          <a:lstStyle>
            <a:lvl1pPr marL="0" indent="0" algn="l">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9" name="Rectangle 8">
            <a:extLst>
              <a:ext uri="{FF2B5EF4-FFF2-40B4-BE49-F238E27FC236}">
                <a16:creationId xmlns:a16="http://schemas.microsoft.com/office/drawing/2014/main" id="{2D03A0B2-4A2F-D846-A5E6-FB7CB9A031F7}"/>
              </a:ext>
            </a:extLst>
          </p:cNvPr>
          <p:cNvSpPr/>
          <p:nvPr/>
        </p:nvSpPr>
        <p:spPr>
          <a:xfrm>
            <a:off x="1" y="1375492"/>
            <a:ext cx="2770698" cy="5482505"/>
          </a:xfrm>
          <a:prstGeom prst="rect">
            <a:avLst/>
          </a:prstGeom>
          <a:gradFill flip="none" rotWithShape="1">
            <a:gsLst>
              <a:gs pos="0">
                <a:schemeClr val="accent1">
                  <a:alpha val="50000"/>
                </a:schemeClr>
              </a:gs>
              <a:gs pos="81000">
                <a:schemeClr val="accent4">
                  <a:alpha val="50000"/>
                </a:schemeClr>
              </a:gs>
              <a:gs pos="25000">
                <a:schemeClr val="accent2">
                  <a:alpha val="60000"/>
                </a:schemeClr>
              </a:gs>
              <a:gs pos="50000">
                <a:schemeClr val="accent3">
                  <a:alpha val="55000"/>
                </a:schemeClr>
              </a:gs>
              <a:gs pos="99000">
                <a:schemeClr val="accent5">
                  <a:alpha val="50000"/>
                </a:schemeClr>
              </a:gs>
            </a:gsLst>
            <a:path path="circle">
              <a:fillToRect r="100000" b="100000"/>
            </a:path>
            <a:tileRect l="-100000" t="-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a:p>
        </p:txBody>
      </p:sp>
      <p:sp>
        <p:nvSpPr>
          <p:cNvPr id="10" name="Rectangle 9">
            <a:extLst>
              <a:ext uri="{FF2B5EF4-FFF2-40B4-BE49-F238E27FC236}">
                <a16:creationId xmlns:a16="http://schemas.microsoft.com/office/drawing/2014/main" id="{7F573F1D-73A7-FB41-BCAD-FC9AA7DEF4F5}"/>
              </a:ext>
            </a:extLst>
          </p:cNvPr>
          <p:cNvSpPr/>
          <p:nvPr/>
        </p:nvSpPr>
        <p:spPr>
          <a:xfrm>
            <a:off x="0" y="-3"/>
            <a:ext cx="1373567" cy="6857999"/>
          </a:xfrm>
          <a:prstGeom prst="rect">
            <a:avLst/>
          </a:prstGeom>
          <a:gradFill flip="none" rotWithShape="1">
            <a:gsLst>
              <a:gs pos="0">
                <a:schemeClr val="accent1">
                  <a:alpha val="50000"/>
                </a:schemeClr>
              </a:gs>
              <a:gs pos="81000">
                <a:schemeClr val="accent4">
                  <a:alpha val="50000"/>
                </a:schemeClr>
              </a:gs>
              <a:gs pos="25000">
                <a:schemeClr val="accent2">
                  <a:alpha val="60000"/>
                </a:schemeClr>
              </a:gs>
              <a:gs pos="50000">
                <a:schemeClr val="accent3">
                  <a:alpha val="55000"/>
                </a:schemeClr>
              </a:gs>
              <a:gs pos="99000">
                <a:schemeClr val="accent5">
                  <a:alpha val="50000"/>
                </a:schemeClr>
              </a:gs>
            </a:gsLst>
            <a:path path="circle">
              <a:fillToRect r="100000" b="100000"/>
            </a:path>
            <a:tileRect l="-100000" t="-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a:p>
        </p:txBody>
      </p:sp>
      <p:sp>
        <p:nvSpPr>
          <p:cNvPr id="7" name="Date Placeholder 6">
            <a:extLst>
              <a:ext uri="{FF2B5EF4-FFF2-40B4-BE49-F238E27FC236}">
                <a16:creationId xmlns:a16="http://schemas.microsoft.com/office/drawing/2014/main" id="{DDCFA51C-E4FE-4BF2-A2DD-E32DE57D8AD0}"/>
              </a:ext>
            </a:extLst>
          </p:cNvPr>
          <p:cNvSpPr>
            <a:spLocks noGrp="1"/>
          </p:cNvSpPr>
          <p:nvPr>
            <p:ph type="dt" sz="half" idx="10"/>
          </p:nvPr>
        </p:nvSpPr>
        <p:spPr/>
        <p:txBody>
          <a:bodyPr/>
          <a:lstStyle/>
          <a:p>
            <a:fld id="{8F72BA41-EC5B-4197-BCC8-0FD2E523CD7A}" type="datetimeFigureOut">
              <a:rPr lang="en-US" smtClean="0"/>
              <a:t>1/23/2026</a:t>
            </a:fld>
            <a:endParaRPr lang="en-US"/>
          </a:p>
        </p:txBody>
      </p:sp>
      <p:sp>
        <p:nvSpPr>
          <p:cNvPr id="8" name="Footer Placeholder 7">
            <a:extLst>
              <a:ext uri="{FF2B5EF4-FFF2-40B4-BE49-F238E27FC236}">
                <a16:creationId xmlns:a16="http://schemas.microsoft.com/office/drawing/2014/main" id="{5A438448-FC2D-4A2F-B7C0-04AC50311EAA}"/>
              </a:ext>
            </a:extLst>
          </p:cNvPr>
          <p:cNvSpPr>
            <a:spLocks noGrp="1"/>
          </p:cNvSpPr>
          <p:nvPr>
            <p:ph type="ftr" sz="quarter" idx="11"/>
          </p:nvPr>
        </p:nvSpPr>
        <p:spPr>
          <a:xfrm>
            <a:off x="3221150" y="6292850"/>
            <a:ext cx="4114800" cy="365125"/>
          </a:xfrm>
        </p:spPr>
        <p:txBody>
          <a:bodyPr/>
          <a:lstStyle/>
          <a:p>
            <a:endParaRPr lang="en-US" dirty="0"/>
          </a:p>
        </p:txBody>
      </p:sp>
      <p:sp>
        <p:nvSpPr>
          <p:cNvPr id="11" name="Slide Number Placeholder 10">
            <a:extLst>
              <a:ext uri="{FF2B5EF4-FFF2-40B4-BE49-F238E27FC236}">
                <a16:creationId xmlns:a16="http://schemas.microsoft.com/office/drawing/2014/main" id="{3B07C67E-EAD9-47D8-9559-4E091BC03BA8}"/>
              </a:ext>
            </a:extLst>
          </p:cNvPr>
          <p:cNvSpPr>
            <a:spLocks noGrp="1"/>
          </p:cNvSpPr>
          <p:nvPr>
            <p:ph type="sldNum" sz="quarter" idx="12"/>
          </p:nvPr>
        </p:nvSpPr>
        <p:spPr/>
        <p:txBody>
          <a:bodyPr/>
          <a:lstStyle/>
          <a:p>
            <a:fld id="{BE15108C-154A-4A5A-9C05-91A49A422BA7}" type="slidenum">
              <a:rPr lang="en-US" smtClean="0"/>
              <a:t>‹#›</a:t>
            </a:fld>
            <a:endParaRPr lang="en-US"/>
          </a:p>
        </p:txBody>
      </p:sp>
    </p:spTree>
    <p:extLst>
      <p:ext uri="{BB962C8B-B14F-4D97-AF65-F5344CB8AC3E}">
        <p14:creationId xmlns:p14="http://schemas.microsoft.com/office/powerpoint/2010/main" val="229907821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EC53B0-59B2-4B39-93E0-DCFBB932C82A}"/>
              </a:ext>
            </a:extLst>
          </p:cNvPr>
          <p:cNvSpPr>
            <a:spLocks noGrp="1"/>
          </p:cNvSpPr>
          <p:nvPr>
            <p:ph type="title"/>
          </p:nvPr>
        </p:nvSpPr>
        <p:spPr>
          <a:xfrm>
            <a:off x="1587710" y="455362"/>
            <a:ext cx="9525200" cy="1550419"/>
          </a:xfrm>
        </p:spPr>
        <p:txBody>
          <a:bodyPr/>
          <a:lstStyle/>
          <a:p>
            <a:r>
              <a:rPr lang="en-US"/>
              <a:t>Click to edit Master title style</a:t>
            </a:r>
            <a:endParaRPr lang="en-US" dirty="0"/>
          </a:p>
        </p:txBody>
      </p:sp>
      <p:sp>
        <p:nvSpPr>
          <p:cNvPr id="3" name="Vertical Text Placeholder 2">
            <a:extLst>
              <a:ext uri="{FF2B5EF4-FFF2-40B4-BE49-F238E27FC236}">
                <a16:creationId xmlns:a16="http://schemas.microsoft.com/office/drawing/2014/main" id="{D18C5F7B-98AC-425B-80BD-6C6F3032D0CE}"/>
              </a:ext>
            </a:extLst>
          </p:cNvPr>
          <p:cNvSpPr>
            <a:spLocks noGrp="1"/>
          </p:cNvSpPr>
          <p:nvPr>
            <p:ph type="body" orient="vert" idx="1"/>
          </p:nvPr>
        </p:nvSpPr>
        <p:spPr>
          <a:xfrm>
            <a:off x="1587710" y="2160016"/>
            <a:ext cx="9525200" cy="3926152"/>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9C88C2EE-2433-424A-878C-24514FF5D44F}"/>
              </a:ext>
            </a:extLst>
          </p:cNvPr>
          <p:cNvSpPr>
            <a:spLocks noGrp="1"/>
          </p:cNvSpPr>
          <p:nvPr>
            <p:ph type="dt" sz="half" idx="10"/>
          </p:nvPr>
        </p:nvSpPr>
        <p:spPr/>
        <p:txBody>
          <a:bodyPr/>
          <a:lstStyle/>
          <a:p>
            <a:fld id="{8F72BA41-EC5B-4197-BCC8-0FD2E523CD7A}" type="datetimeFigureOut">
              <a:rPr lang="en-US" smtClean="0"/>
              <a:t>1/23/2026</a:t>
            </a:fld>
            <a:endParaRPr lang="en-US"/>
          </a:p>
        </p:txBody>
      </p:sp>
      <p:sp>
        <p:nvSpPr>
          <p:cNvPr id="5" name="Footer Placeholder 4">
            <a:extLst>
              <a:ext uri="{FF2B5EF4-FFF2-40B4-BE49-F238E27FC236}">
                <a16:creationId xmlns:a16="http://schemas.microsoft.com/office/drawing/2014/main" id="{1FFEFD20-ADE2-40F3-A071-6D1E97F8FB3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EB7D1D5-5E92-48E1-9475-EC122D3FE613}"/>
              </a:ext>
            </a:extLst>
          </p:cNvPr>
          <p:cNvSpPr>
            <a:spLocks noGrp="1"/>
          </p:cNvSpPr>
          <p:nvPr>
            <p:ph type="sldNum" sz="quarter" idx="12"/>
          </p:nvPr>
        </p:nvSpPr>
        <p:spPr/>
        <p:txBody>
          <a:bodyPr/>
          <a:lstStyle/>
          <a:p>
            <a:fld id="{BE15108C-154A-4A5A-9C05-91A49A422BA7}" type="slidenum">
              <a:rPr lang="en-US" smtClean="0"/>
              <a:t>‹#›</a:t>
            </a:fld>
            <a:endParaRPr lang="en-US"/>
          </a:p>
        </p:txBody>
      </p:sp>
      <p:sp>
        <p:nvSpPr>
          <p:cNvPr id="9" name="Rectangle 8">
            <a:extLst>
              <a:ext uri="{FF2B5EF4-FFF2-40B4-BE49-F238E27FC236}">
                <a16:creationId xmlns:a16="http://schemas.microsoft.com/office/drawing/2014/main" id="{60FCF945-5CF3-5542-A36A-9CBB738E735E}"/>
              </a:ext>
            </a:extLst>
          </p:cNvPr>
          <p:cNvSpPr/>
          <p:nvPr/>
        </p:nvSpPr>
        <p:spPr>
          <a:xfrm>
            <a:off x="0" y="565153"/>
            <a:ext cx="1133856" cy="6292847"/>
          </a:xfrm>
          <a:prstGeom prst="rect">
            <a:avLst/>
          </a:prstGeom>
          <a:gradFill flip="none" rotWithShape="1">
            <a:gsLst>
              <a:gs pos="0">
                <a:schemeClr val="accent1">
                  <a:alpha val="50000"/>
                </a:schemeClr>
              </a:gs>
              <a:gs pos="81000">
                <a:schemeClr val="accent4">
                  <a:alpha val="50000"/>
                </a:schemeClr>
              </a:gs>
              <a:gs pos="25000">
                <a:schemeClr val="accent2">
                  <a:alpha val="60000"/>
                </a:schemeClr>
              </a:gs>
              <a:gs pos="50000">
                <a:schemeClr val="accent3">
                  <a:alpha val="55000"/>
                </a:schemeClr>
              </a:gs>
              <a:gs pos="99000">
                <a:schemeClr val="accent5">
                  <a:alpha val="50000"/>
                </a:schemeClr>
              </a:gs>
            </a:gsLst>
            <a:path path="circle">
              <a:fillToRect r="100000" b="100000"/>
            </a:path>
            <a:tileRect l="-100000" t="-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53C7D61B-66C5-4341-8F2D-129A9E4D8283}"/>
              </a:ext>
            </a:extLst>
          </p:cNvPr>
          <p:cNvSpPr/>
          <p:nvPr/>
        </p:nvSpPr>
        <p:spPr>
          <a:xfrm>
            <a:off x="0" y="-3"/>
            <a:ext cx="565150" cy="6857999"/>
          </a:xfrm>
          <a:prstGeom prst="rect">
            <a:avLst/>
          </a:prstGeom>
          <a:gradFill flip="none" rotWithShape="1">
            <a:gsLst>
              <a:gs pos="0">
                <a:schemeClr val="accent1">
                  <a:alpha val="50000"/>
                </a:schemeClr>
              </a:gs>
              <a:gs pos="81000">
                <a:schemeClr val="accent4">
                  <a:alpha val="50000"/>
                </a:schemeClr>
              </a:gs>
              <a:gs pos="25000">
                <a:schemeClr val="accent2">
                  <a:alpha val="60000"/>
                </a:schemeClr>
              </a:gs>
              <a:gs pos="49000">
                <a:schemeClr val="accent3">
                  <a:alpha val="55000"/>
                </a:schemeClr>
              </a:gs>
              <a:gs pos="99000">
                <a:schemeClr val="accent5">
                  <a:alpha val="50000"/>
                </a:schemeClr>
              </a:gs>
            </a:gsLst>
            <a:path path="circle">
              <a:fillToRect r="100000" b="100000"/>
            </a:path>
            <a:tileRect l="-100000" t="-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54641860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F47FBCF-6EDB-4883-92D4-612F4D1C5589}"/>
              </a:ext>
            </a:extLst>
          </p:cNvPr>
          <p:cNvSpPr>
            <a:spLocks noGrp="1"/>
          </p:cNvSpPr>
          <p:nvPr>
            <p:ph type="title" orient="vert"/>
          </p:nvPr>
        </p:nvSpPr>
        <p:spPr>
          <a:xfrm>
            <a:off x="8846380" y="565149"/>
            <a:ext cx="2266530" cy="5611813"/>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D49D2DF8-B588-416F-AA11-9F3A0DDE6765}"/>
              </a:ext>
            </a:extLst>
          </p:cNvPr>
          <p:cNvSpPr>
            <a:spLocks noGrp="1"/>
          </p:cNvSpPr>
          <p:nvPr>
            <p:ph type="body" orient="vert" idx="1"/>
          </p:nvPr>
        </p:nvSpPr>
        <p:spPr>
          <a:xfrm>
            <a:off x="1587710" y="565149"/>
            <a:ext cx="7088929" cy="561181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672F7B1D-405D-4EE7-9A23-3F21916C9503}"/>
              </a:ext>
            </a:extLst>
          </p:cNvPr>
          <p:cNvSpPr>
            <a:spLocks noGrp="1"/>
          </p:cNvSpPr>
          <p:nvPr>
            <p:ph type="dt" sz="half" idx="10"/>
          </p:nvPr>
        </p:nvSpPr>
        <p:spPr/>
        <p:txBody>
          <a:bodyPr/>
          <a:lstStyle/>
          <a:p>
            <a:fld id="{8F72BA41-EC5B-4197-BCC8-0FD2E523CD7A}" type="datetimeFigureOut">
              <a:rPr lang="en-US" smtClean="0"/>
              <a:t>1/23/2026</a:t>
            </a:fld>
            <a:endParaRPr lang="en-US"/>
          </a:p>
        </p:txBody>
      </p:sp>
      <p:sp>
        <p:nvSpPr>
          <p:cNvPr id="5" name="Footer Placeholder 4">
            <a:extLst>
              <a:ext uri="{FF2B5EF4-FFF2-40B4-BE49-F238E27FC236}">
                <a16:creationId xmlns:a16="http://schemas.microsoft.com/office/drawing/2014/main" id="{D27B9304-686C-431A-8E7F-D9DD19F4DF0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BFA240B-DB2E-46ED-8AC6-744B2C1C70E3}"/>
              </a:ext>
            </a:extLst>
          </p:cNvPr>
          <p:cNvSpPr>
            <a:spLocks noGrp="1"/>
          </p:cNvSpPr>
          <p:nvPr>
            <p:ph type="sldNum" sz="quarter" idx="12"/>
          </p:nvPr>
        </p:nvSpPr>
        <p:spPr/>
        <p:txBody>
          <a:bodyPr/>
          <a:lstStyle/>
          <a:p>
            <a:fld id="{BE15108C-154A-4A5A-9C05-91A49A422BA7}" type="slidenum">
              <a:rPr lang="en-US" smtClean="0"/>
              <a:t>‹#›</a:t>
            </a:fld>
            <a:endParaRPr lang="en-US"/>
          </a:p>
        </p:txBody>
      </p:sp>
      <p:sp>
        <p:nvSpPr>
          <p:cNvPr id="9" name="Rectangle 8">
            <a:extLst>
              <a:ext uri="{FF2B5EF4-FFF2-40B4-BE49-F238E27FC236}">
                <a16:creationId xmlns:a16="http://schemas.microsoft.com/office/drawing/2014/main" id="{2F275F2C-778B-864A-8379-6D0726B18FDC}"/>
              </a:ext>
            </a:extLst>
          </p:cNvPr>
          <p:cNvSpPr/>
          <p:nvPr/>
        </p:nvSpPr>
        <p:spPr>
          <a:xfrm>
            <a:off x="0" y="565153"/>
            <a:ext cx="1133856" cy="6292847"/>
          </a:xfrm>
          <a:prstGeom prst="rect">
            <a:avLst/>
          </a:prstGeom>
          <a:gradFill flip="none" rotWithShape="1">
            <a:gsLst>
              <a:gs pos="0">
                <a:schemeClr val="accent1">
                  <a:alpha val="50000"/>
                </a:schemeClr>
              </a:gs>
              <a:gs pos="81000">
                <a:schemeClr val="accent4">
                  <a:alpha val="50000"/>
                </a:schemeClr>
              </a:gs>
              <a:gs pos="25000">
                <a:schemeClr val="accent2">
                  <a:alpha val="60000"/>
                </a:schemeClr>
              </a:gs>
              <a:gs pos="50000">
                <a:schemeClr val="accent3">
                  <a:alpha val="55000"/>
                </a:schemeClr>
              </a:gs>
              <a:gs pos="99000">
                <a:schemeClr val="accent5">
                  <a:alpha val="50000"/>
                </a:schemeClr>
              </a:gs>
            </a:gsLst>
            <a:path path="circle">
              <a:fillToRect r="100000" b="100000"/>
            </a:path>
            <a:tileRect l="-100000" t="-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F70051C8-76B3-384B-BCF1-60BB80301FCD}"/>
              </a:ext>
            </a:extLst>
          </p:cNvPr>
          <p:cNvSpPr/>
          <p:nvPr/>
        </p:nvSpPr>
        <p:spPr>
          <a:xfrm>
            <a:off x="0" y="-3"/>
            <a:ext cx="565150" cy="6857999"/>
          </a:xfrm>
          <a:prstGeom prst="rect">
            <a:avLst/>
          </a:prstGeom>
          <a:gradFill flip="none" rotWithShape="1">
            <a:gsLst>
              <a:gs pos="0">
                <a:schemeClr val="accent1">
                  <a:alpha val="50000"/>
                </a:schemeClr>
              </a:gs>
              <a:gs pos="81000">
                <a:schemeClr val="accent4">
                  <a:alpha val="50000"/>
                </a:schemeClr>
              </a:gs>
              <a:gs pos="25000">
                <a:schemeClr val="accent2">
                  <a:alpha val="60000"/>
                </a:schemeClr>
              </a:gs>
              <a:gs pos="49000">
                <a:schemeClr val="accent3">
                  <a:alpha val="55000"/>
                </a:schemeClr>
              </a:gs>
              <a:gs pos="99000">
                <a:schemeClr val="accent5">
                  <a:alpha val="50000"/>
                </a:schemeClr>
              </a:gs>
            </a:gsLst>
            <a:path path="circle">
              <a:fillToRect r="100000" b="100000"/>
            </a:path>
            <a:tileRect l="-100000" t="-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1498530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BC5DD8-8608-4B55-96D8-0AB848C028CE}"/>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8A3CC0B-7B21-422D-937D-FBD49EE9397F}"/>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AA0EAFA-89BC-43E9-8EB9-B6B3CD136E43}"/>
              </a:ext>
            </a:extLst>
          </p:cNvPr>
          <p:cNvSpPr>
            <a:spLocks noGrp="1"/>
          </p:cNvSpPr>
          <p:nvPr>
            <p:ph type="dt" sz="half" idx="10"/>
          </p:nvPr>
        </p:nvSpPr>
        <p:spPr/>
        <p:txBody>
          <a:bodyPr/>
          <a:lstStyle/>
          <a:p>
            <a:fld id="{8F72BA41-EC5B-4197-BCC8-0FD2E523CD7A}" type="datetimeFigureOut">
              <a:rPr lang="en-US" smtClean="0"/>
              <a:t>1/23/2026</a:t>
            </a:fld>
            <a:endParaRPr lang="en-US"/>
          </a:p>
        </p:txBody>
      </p:sp>
      <p:sp>
        <p:nvSpPr>
          <p:cNvPr id="5" name="Footer Placeholder 4">
            <a:extLst>
              <a:ext uri="{FF2B5EF4-FFF2-40B4-BE49-F238E27FC236}">
                <a16:creationId xmlns:a16="http://schemas.microsoft.com/office/drawing/2014/main" id="{A3850944-70C2-487F-A102-58CDFB94C3C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177B7B8-A972-455E-9D8C-9B8026A5306D}"/>
              </a:ext>
            </a:extLst>
          </p:cNvPr>
          <p:cNvSpPr>
            <a:spLocks noGrp="1"/>
          </p:cNvSpPr>
          <p:nvPr>
            <p:ph type="sldNum" sz="quarter" idx="12"/>
          </p:nvPr>
        </p:nvSpPr>
        <p:spPr/>
        <p:txBody>
          <a:bodyPr/>
          <a:lstStyle/>
          <a:p>
            <a:fld id="{BE15108C-154A-4A5A-9C05-91A49A422BA7}" type="slidenum">
              <a:rPr lang="en-US" smtClean="0"/>
              <a:t>‹#›</a:t>
            </a:fld>
            <a:endParaRPr lang="en-US"/>
          </a:p>
        </p:txBody>
      </p:sp>
      <p:sp>
        <p:nvSpPr>
          <p:cNvPr id="51" name="Rectangle 50">
            <a:extLst>
              <a:ext uri="{FF2B5EF4-FFF2-40B4-BE49-F238E27FC236}">
                <a16:creationId xmlns:a16="http://schemas.microsoft.com/office/drawing/2014/main" id="{CCC95119-6D9D-3542-9E0E-4171B33DC9CA}"/>
              </a:ext>
            </a:extLst>
          </p:cNvPr>
          <p:cNvSpPr/>
          <p:nvPr/>
        </p:nvSpPr>
        <p:spPr>
          <a:xfrm>
            <a:off x="0" y="565153"/>
            <a:ext cx="1133856" cy="6292847"/>
          </a:xfrm>
          <a:prstGeom prst="rect">
            <a:avLst/>
          </a:prstGeom>
          <a:gradFill flip="none" rotWithShape="1">
            <a:gsLst>
              <a:gs pos="0">
                <a:schemeClr val="accent1">
                  <a:alpha val="50000"/>
                </a:schemeClr>
              </a:gs>
              <a:gs pos="81000">
                <a:schemeClr val="accent4">
                  <a:alpha val="50000"/>
                </a:schemeClr>
              </a:gs>
              <a:gs pos="25000">
                <a:schemeClr val="accent2">
                  <a:alpha val="60000"/>
                </a:schemeClr>
              </a:gs>
              <a:gs pos="50000">
                <a:schemeClr val="accent3">
                  <a:alpha val="55000"/>
                </a:schemeClr>
              </a:gs>
              <a:gs pos="99000">
                <a:schemeClr val="accent5">
                  <a:alpha val="50000"/>
                </a:schemeClr>
              </a:gs>
            </a:gsLst>
            <a:path path="circle">
              <a:fillToRect r="100000" b="100000"/>
            </a:path>
            <a:tileRect l="-100000" t="-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Rectangle 51">
            <a:extLst>
              <a:ext uri="{FF2B5EF4-FFF2-40B4-BE49-F238E27FC236}">
                <a16:creationId xmlns:a16="http://schemas.microsoft.com/office/drawing/2014/main" id="{EFC92F19-7317-314C-81B7-43B8B687F4E4}"/>
              </a:ext>
            </a:extLst>
          </p:cNvPr>
          <p:cNvSpPr/>
          <p:nvPr/>
        </p:nvSpPr>
        <p:spPr>
          <a:xfrm>
            <a:off x="0" y="-3"/>
            <a:ext cx="565150" cy="6857999"/>
          </a:xfrm>
          <a:prstGeom prst="rect">
            <a:avLst/>
          </a:prstGeom>
          <a:gradFill flip="none" rotWithShape="1">
            <a:gsLst>
              <a:gs pos="0">
                <a:schemeClr val="accent1">
                  <a:alpha val="50000"/>
                </a:schemeClr>
              </a:gs>
              <a:gs pos="81000">
                <a:schemeClr val="accent4">
                  <a:alpha val="50000"/>
                </a:schemeClr>
              </a:gs>
              <a:gs pos="25000">
                <a:schemeClr val="accent2">
                  <a:alpha val="60000"/>
                </a:schemeClr>
              </a:gs>
              <a:gs pos="49000">
                <a:schemeClr val="accent3">
                  <a:alpha val="55000"/>
                </a:schemeClr>
              </a:gs>
              <a:gs pos="99000">
                <a:schemeClr val="accent5">
                  <a:alpha val="50000"/>
                </a:schemeClr>
              </a:gs>
            </a:gsLst>
            <a:path path="circle">
              <a:fillToRect r="100000" b="100000"/>
            </a:path>
            <a:tileRect l="-100000" t="-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2411815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3087F2-AA0E-4F0C-9AD6-2353021573D7}"/>
              </a:ext>
            </a:extLst>
          </p:cNvPr>
          <p:cNvSpPr>
            <a:spLocks noGrp="1"/>
          </p:cNvSpPr>
          <p:nvPr>
            <p:ph type="title"/>
          </p:nvPr>
        </p:nvSpPr>
        <p:spPr>
          <a:xfrm>
            <a:off x="3221150" y="1251674"/>
            <a:ext cx="7891760" cy="2914688"/>
          </a:xfrm>
        </p:spPr>
        <p:txBody>
          <a:bodyPr anchor="t"/>
          <a:lstStyle>
            <a:lvl1pPr>
              <a:defRPr sz="5400"/>
            </a:lvl1p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E7937807-96B8-4061-A845-1287216BF53B}"/>
              </a:ext>
            </a:extLst>
          </p:cNvPr>
          <p:cNvSpPr>
            <a:spLocks noGrp="1"/>
          </p:cNvSpPr>
          <p:nvPr>
            <p:ph type="body" idx="1"/>
          </p:nvPr>
        </p:nvSpPr>
        <p:spPr>
          <a:xfrm>
            <a:off x="3221150" y="4818126"/>
            <a:ext cx="7891760" cy="1271524"/>
          </a:xfrm>
        </p:spPr>
        <p:txBody>
          <a:bodyPr anchor="b"/>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032AF346-9503-4767-BCB4-84B823E27419}"/>
              </a:ext>
            </a:extLst>
          </p:cNvPr>
          <p:cNvSpPr>
            <a:spLocks noGrp="1"/>
          </p:cNvSpPr>
          <p:nvPr>
            <p:ph type="dt" sz="half" idx="10"/>
          </p:nvPr>
        </p:nvSpPr>
        <p:spPr/>
        <p:txBody>
          <a:bodyPr/>
          <a:lstStyle/>
          <a:p>
            <a:fld id="{8F72BA41-EC5B-4197-BCC8-0FD2E523CD7A}" type="datetimeFigureOut">
              <a:rPr lang="en-US" smtClean="0"/>
              <a:t>1/23/2026</a:t>
            </a:fld>
            <a:endParaRPr lang="en-US"/>
          </a:p>
        </p:txBody>
      </p:sp>
      <p:sp>
        <p:nvSpPr>
          <p:cNvPr id="5" name="Footer Placeholder 4">
            <a:extLst>
              <a:ext uri="{FF2B5EF4-FFF2-40B4-BE49-F238E27FC236}">
                <a16:creationId xmlns:a16="http://schemas.microsoft.com/office/drawing/2014/main" id="{5259605B-A39D-4BEE-B46F-16CF13FA0BA7}"/>
              </a:ext>
            </a:extLst>
          </p:cNvPr>
          <p:cNvSpPr>
            <a:spLocks noGrp="1"/>
          </p:cNvSpPr>
          <p:nvPr>
            <p:ph type="ftr" sz="quarter" idx="11"/>
          </p:nvPr>
        </p:nvSpPr>
        <p:spPr>
          <a:xfrm>
            <a:off x="3221150" y="6292850"/>
            <a:ext cx="4114800" cy="365125"/>
          </a:xfrm>
        </p:spPr>
        <p:txBody>
          <a:bodyPr/>
          <a:lstStyle/>
          <a:p>
            <a:endParaRPr lang="en-US"/>
          </a:p>
        </p:txBody>
      </p:sp>
      <p:sp>
        <p:nvSpPr>
          <p:cNvPr id="6" name="Slide Number Placeholder 5">
            <a:extLst>
              <a:ext uri="{FF2B5EF4-FFF2-40B4-BE49-F238E27FC236}">
                <a16:creationId xmlns:a16="http://schemas.microsoft.com/office/drawing/2014/main" id="{2575834A-942D-410B-A430-43F9E01FC5F9}"/>
              </a:ext>
            </a:extLst>
          </p:cNvPr>
          <p:cNvSpPr>
            <a:spLocks noGrp="1"/>
          </p:cNvSpPr>
          <p:nvPr>
            <p:ph type="sldNum" sz="quarter" idx="12"/>
          </p:nvPr>
        </p:nvSpPr>
        <p:spPr/>
        <p:txBody>
          <a:bodyPr/>
          <a:lstStyle/>
          <a:p>
            <a:fld id="{BE15108C-154A-4A5A-9C05-91A49A422BA7}" type="slidenum">
              <a:rPr lang="en-US" smtClean="0"/>
              <a:t>‹#›</a:t>
            </a:fld>
            <a:endParaRPr lang="en-US"/>
          </a:p>
        </p:txBody>
      </p:sp>
      <p:sp>
        <p:nvSpPr>
          <p:cNvPr id="9" name="Rectangle 8">
            <a:extLst>
              <a:ext uri="{FF2B5EF4-FFF2-40B4-BE49-F238E27FC236}">
                <a16:creationId xmlns:a16="http://schemas.microsoft.com/office/drawing/2014/main" id="{4AD199D5-C485-D449-9804-F755E0907B51}"/>
              </a:ext>
            </a:extLst>
          </p:cNvPr>
          <p:cNvSpPr/>
          <p:nvPr/>
        </p:nvSpPr>
        <p:spPr>
          <a:xfrm>
            <a:off x="1" y="1375492"/>
            <a:ext cx="2770698" cy="5482505"/>
          </a:xfrm>
          <a:prstGeom prst="rect">
            <a:avLst/>
          </a:prstGeom>
          <a:gradFill flip="none" rotWithShape="1">
            <a:gsLst>
              <a:gs pos="0">
                <a:schemeClr val="accent1">
                  <a:alpha val="50000"/>
                </a:schemeClr>
              </a:gs>
              <a:gs pos="81000">
                <a:schemeClr val="accent4">
                  <a:alpha val="50000"/>
                </a:schemeClr>
              </a:gs>
              <a:gs pos="25000">
                <a:schemeClr val="accent2">
                  <a:alpha val="60000"/>
                </a:schemeClr>
              </a:gs>
              <a:gs pos="50000">
                <a:schemeClr val="accent3">
                  <a:alpha val="55000"/>
                </a:schemeClr>
              </a:gs>
              <a:gs pos="99000">
                <a:schemeClr val="accent5">
                  <a:alpha val="50000"/>
                </a:schemeClr>
              </a:gs>
            </a:gsLst>
            <a:path path="circle">
              <a:fillToRect r="100000" b="100000"/>
            </a:path>
            <a:tileRect l="-100000" t="-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a:p>
        </p:txBody>
      </p:sp>
      <p:sp>
        <p:nvSpPr>
          <p:cNvPr id="10" name="Rectangle 9">
            <a:extLst>
              <a:ext uri="{FF2B5EF4-FFF2-40B4-BE49-F238E27FC236}">
                <a16:creationId xmlns:a16="http://schemas.microsoft.com/office/drawing/2014/main" id="{4290D1A7-C550-2540-86C9-EB0FB2EB2E71}"/>
              </a:ext>
            </a:extLst>
          </p:cNvPr>
          <p:cNvSpPr/>
          <p:nvPr/>
        </p:nvSpPr>
        <p:spPr>
          <a:xfrm>
            <a:off x="0" y="-3"/>
            <a:ext cx="1373567" cy="6857999"/>
          </a:xfrm>
          <a:prstGeom prst="rect">
            <a:avLst/>
          </a:prstGeom>
          <a:gradFill flip="none" rotWithShape="1">
            <a:gsLst>
              <a:gs pos="0">
                <a:schemeClr val="accent1">
                  <a:alpha val="50000"/>
                </a:schemeClr>
              </a:gs>
              <a:gs pos="81000">
                <a:schemeClr val="accent4">
                  <a:alpha val="50000"/>
                </a:schemeClr>
              </a:gs>
              <a:gs pos="25000">
                <a:schemeClr val="accent2">
                  <a:alpha val="60000"/>
                </a:schemeClr>
              </a:gs>
              <a:gs pos="50000">
                <a:schemeClr val="accent3">
                  <a:alpha val="55000"/>
                </a:schemeClr>
              </a:gs>
              <a:gs pos="99000">
                <a:schemeClr val="accent5">
                  <a:alpha val="50000"/>
                </a:schemeClr>
              </a:gs>
            </a:gsLst>
            <a:path path="circle">
              <a:fillToRect r="100000" b="100000"/>
            </a:path>
            <a:tileRect l="-100000" t="-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a:p>
        </p:txBody>
      </p:sp>
    </p:spTree>
    <p:extLst>
      <p:ext uri="{BB962C8B-B14F-4D97-AF65-F5344CB8AC3E}">
        <p14:creationId xmlns:p14="http://schemas.microsoft.com/office/powerpoint/2010/main" val="22349717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5FCAD2-C321-4E81-AEBE-696A90E2D9A4}"/>
              </a:ext>
            </a:extLst>
          </p:cNvPr>
          <p:cNvSpPr>
            <a:spLocks noGrp="1"/>
          </p:cNvSpPr>
          <p:nvPr>
            <p:ph type="title"/>
          </p:nvPr>
        </p:nvSpPr>
        <p:spPr>
          <a:xfrm>
            <a:off x="1587710" y="455362"/>
            <a:ext cx="9486690" cy="1550419"/>
          </a:xfrm>
        </p:spPr>
        <p:txBody>
          <a:bodyPr/>
          <a:lstStyle/>
          <a:p>
            <a:r>
              <a:rPr lang="en-US"/>
              <a:t>Click to edit Master title style</a:t>
            </a:r>
          </a:p>
        </p:txBody>
      </p:sp>
      <p:sp>
        <p:nvSpPr>
          <p:cNvPr id="3" name="Content Placeholder 2">
            <a:extLst>
              <a:ext uri="{FF2B5EF4-FFF2-40B4-BE49-F238E27FC236}">
                <a16:creationId xmlns:a16="http://schemas.microsoft.com/office/drawing/2014/main" id="{3EF20CD1-0E09-4415-911C-0F5B7341DD80}"/>
              </a:ext>
            </a:extLst>
          </p:cNvPr>
          <p:cNvSpPr>
            <a:spLocks noGrp="1"/>
          </p:cNvSpPr>
          <p:nvPr>
            <p:ph sz="half" idx="1"/>
          </p:nvPr>
        </p:nvSpPr>
        <p:spPr>
          <a:xfrm>
            <a:off x="1587709" y="2160016"/>
            <a:ext cx="4425437" cy="392709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EA963EDD-031A-49CA-9130-067550BD0D55}"/>
              </a:ext>
            </a:extLst>
          </p:cNvPr>
          <p:cNvSpPr>
            <a:spLocks noGrp="1"/>
          </p:cNvSpPr>
          <p:nvPr>
            <p:ph sz="half" idx="2"/>
          </p:nvPr>
        </p:nvSpPr>
        <p:spPr>
          <a:xfrm>
            <a:off x="6648963" y="2160016"/>
            <a:ext cx="4425437" cy="392709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a:extLst>
              <a:ext uri="{FF2B5EF4-FFF2-40B4-BE49-F238E27FC236}">
                <a16:creationId xmlns:a16="http://schemas.microsoft.com/office/drawing/2014/main" id="{80808E79-A0BE-49F3-AE92-7EE5CC78F1A6}"/>
              </a:ext>
            </a:extLst>
          </p:cNvPr>
          <p:cNvSpPr>
            <a:spLocks noGrp="1"/>
          </p:cNvSpPr>
          <p:nvPr>
            <p:ph type="dt" sz="half" idx="10"/>
          </p:nvPr>
        </p:nvSpPr>
        <p:spPr/>
        <p:txBody>
          <a:bodyPr/>
          <a:lstStyle/>
          <a:p>
            <a:fld id="{8F72BA41-EC5B-4197-BCC8-0FD2E523CD7A}" type="datetimeFigureOut">
              <a:rPr lang="en-US" smtClean="0"/>
              <a:t>1/23/2026</a:t>
            </a:fld>
            <a:endParaRPr lang="en-US"/>
          </a:p>
        </p:txBody>
      </p:sp>
      <p:sp>
        <p:nvSpPr>
          <p:cNvPr id="6" name="Footer Placeholder 5">
            <a:extLst>
              <a:ext uri="{FF2B5EF4-FFF2-40B4-BE49-F238E27FC236}">
                <a16:creationId xmlns:a16="http://schemas.microsoft.com/office/drawing/2014/main" id="{2898B87C-BF1E-47CF-9A4E-FD4BE32C050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AC06E71-46F6-469C-A9CA-E707EBE51B58}"/>
              </a:ext>
            </a:extLst>
          </p:cNvPr>
          <p:cNvSpPr>
            <a:spLocks noGrp="1"/>
          </p:cNvSpPr>
          <p:nvPr>
            <p:ph type="sldNum" sz="quarter" idx="12"/>
          </p:nvPr>
        </p:nvSpPr>
        <p:spPr/>
        <p:txBody>
          <a:bodyPr/>
          <a:lstStyle/>
          <a:p>
            <a:fld id="{BE15108C-154A-4A5A-9C05-91A49A422BA7}" type="slidenum">
              <a:rPr lang="en-US" smtClean="0"/>
              <a:t>‹#›</a:t>
            </a:fld>
            <a:endParaRPr lang="en-US"/>
          </a:p>
        </p:txBody>
      </p:sp>
      <p:sp>
        <p:nvSpPr>
          <p:cNvPr id="10" name="Rectangle 9">
            <a:extLst>
              <a:ext uri="{FF2B5EF4-FFF2-40B4-BE49-F238E27FC236}">
                <a16:creationId xmlns:a16="http://schemas.microsoft.com/office/drawing/2014/main" id="{052659F6-6B3B-A545-A45F-FAD238210D47}"/>
              </a:ext>
            </a:extLst>
          </p:cNvPr>
          <p:cNvSpPr/>
          <p:nvPr/>
        </p:nvSpPr>
        <p:spPr>
          <a:xfrm>
            <a:off x="0" y="565153"/>
            <a:ext cx="1133856" cy="6292847"/>
          </a:xfrm>
          <a:prstGeom prst="rect">
            <a:avLst/>
          </a:prstGeom>
          <a:gradFill flip="none" rotWithShape="1">
            <a:gsLst>
              <a:gs pos="0">
                <a:schemeClr val="accent1">
                  <a:alpha val="50000"/>
                </a:schemeClr>
              </a:gs>
              <a:gs pos="81000">
                <a:schemeClr val="accent4">
                  <a:alpha val="50000"/>
                </a:schemeClr>
              </a:gs>
              <a:gs pos="25000">
                <a:schemeClr val="accent2">
                  <a:alpha val="60000"/>
                </a:schemeClr>
              </a:gs>
              <a:gs pos="50000">
                <a:schemeClr val="accent3">
                  <a:alpha val="55000"/>
                </a:schemeClr>
              </a:gs>
              <a:gs pos="99000">
                <a:schemeClr val="accent5">
                  <a:alpha val="50000"/>
                </a:schemeClr>
              </a:gs>
            </a:gsLst>
            <a:path path="circle">
              <a:fillToRect r="100000" b="100000"/>
            </a:path>
            <a:tileRect l="-100000" t="-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B80637F8-15DE-2240-8BF8-D6E57A337B1A}"/>
              </a:ext>
            </a:extLst>
          </p:cNvPr>
          <p:cNvSpPr/>
          <p:nvPr/>
        </p:nvSpPr>
        <p:spPr>
          <a:xfrm>
            <a:off x="0" y="-3"/>
            <a:ext cx="565150" cy="6857999"/>
          </a:xfrm>
          <a:prstGeom prst="rect">
            <a:avLst/>
          </a:prstGeom>
          <a:gradFill flip="none" rotWithShape="1">
            <a:gsLst>
              <a:gs pos="0">
                <a:schemeClr val="accent1">
                  <a:alpha val="50000"/>
                </a:schemeClr>
              </a:gs>
              <a:gs pos="81000">
                <a:schemeClr val="accent4">
                  <a:alpha val="50000"/>
                </a:schemeClr>
              </a:gs>
              <a:gs pos="25000">
                <a:schemeClr val="accent2">
                  <a:alpha val="60000"/>
                </a:schemeClr>
              </a:gs>
              <a:gs pos="49000">
                <a:schemeClr val="accent3">
                  <a:alpha val="55000"/>
                </a:schemeClr>
              </a:gs>
              <a:gs pos="99000">
                <a:schemeClr val="accent5">
                  <a:alpha val="50000"/>
                </a:schemeClr>
              </a:gs>
            </a:gsLst>
            <a:path path="circle">
              <a:fillToRect r="100000" b="100000"/>
            </a:path>
            <a:tileRect l="-100000" t="-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4944303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53B26D-64DE-4314-8BD2-25FD618FB46D}"/>
              </a:ext>
            </a:extLst>
          </p:cNvPr>
          <p:cNvSpPr>
            <a:spLocks noGrp="1"/>
          </p:cNvSpPr>
          <p:nvPr>
            <p:ph type="title"/>
          </p:nvPr>
        </p:nvSpPr>
        <p:spPr>
          <a:xfrm>
            <a:off x="1591056" y="457200"/>
            <a:ext cx="9521854" cy="1554480"/>
          </a:xfrm>
        </p:spPr>
        <p:txBody>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29D77613-5CEE-4B05-A937-CD43EAAABF38}"/>
              </a:ext>
            </a:extLst>
          </p:cNvPr>
          <p:cNvSpPr>
            <a:spLocks noGrp="1"/>
          </p:cNvSpPr>
          <p:nvPr>
            <p:ph type="body" idx="1"/>
          </p:nvPr>
        </p:nvSpPr>
        <p:spPr>
          <a:xfrm>
            <a:off x="1591057" y="2165086"/>
            <a:ext cx="4425696" cy="823912"/>
          </a:xfrm>
        </p:spPr>
        <p:txBody>
          <a:bodyPr anchor="b">
            <a:normAutofit/>
          </a:bodyPr>
          <a:lstStyle>
            <a:lvl1pPr marL="0" indent="0">
              <a:buNone/>
              <a:defRPr sz="2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343E4779-3B5A-4993-9C7F-FB19F1633F5D}"/>
              </a:ext>
            </a:extLst>
          </p:cNvPr>
          <p:cNvSpPr>
            <a:spLocks noGrp="1"/>
          </p:cNvSpPr>
          <p:nvPr>
            <p:ph sz="half" idx="2"/>
          </p:nvPr>
        </p:nvSpPr>
        <p:spPr>
          <a:xfrm>
            <a:off x="1591056" y="2988998"/>
            <a:ext cx="4425697" cy="3098112"/>
          </a:xfrm>
        </p:spPr>
        <p:txBody>
          <a:bodyPr/>
          <a:lstStyle>
            <a:lvl1pPr>
              <a:defRPr sz="2000"/>
            </a:lvl1pPr>
            <a:lvl2pPr>
              <a:defRPr sz="1800"/>
            </a:lvl2pPr>
            <a:lvl3pPr>
              <a:defRPr sz="1600"/>
            </a:lvl3pPr>
            <a:lvl4pPr>
              <a:defRPr sz="1400"/>
            </a:lvl4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a:extLst>
              <a:ext uri="{FF2B5EF4-FFF2-40B4-BE49-F238E27FC236}">
                <a16:creationId xmlns:a16="http://schemas.microsoft.com/office/drawing/2014/main" id="{AB51081A-685C-4C18-9AE9-425106A02F6B}"/>
              </a:ext>
            </a:extLst>
          </p:cNvPr>
          <p:cNvSpPr>
            <a:spLocks noGrp="1"/>
          </p:cNvSpPr>
          <p:nvPr>
            <p:ph type="body" sz="quarter" idx="3"/>
          </p:nvPr>
        </p:nvSpPr>
        <p:spPr>
          <a:xfrm>
            <a:off x="6687214" y="2165086"/>
            <a:ext cx="4425696" cy="823912"/>
          </a:xfrm>
        </p:spPr>
        <p:txBody>
          <a:bodyPr anchor="b">
            <a:normAutofit/>
          </a:bodyPr>
          <a:lstStyle>
            <a:lvl1pPr marL="0" indent="0">
              <a:buNone/>
              <a:defRPr sz="2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7780F424-FE3A-4B7D-B60C-7AEA2118A585}"/>
              </a:ext>
            </a:extLst>
          </p:cNvPr>
          <p:cNvSpPr>
            <a:spLocks noGrp="1"/>
          </p:cNvSpPr>
          <p:nvPr>
            <p:ph sz="quarter" idx="4"/>
          </p:nvPr>
        </p:nvSpPr>
        <p:spPr>
          <a:xfrm>
            <a:off x="6687214" y="2988998"/>
            <a:ext cx="4425696" cy="3098112"/>
          </a:xfrm>
        </p:spPr>
        <p:txBody>
          <a:bodyPr/>
          <a:lstStyle>
            <a:lvl1pPr>
              <a:defRPr sz="2000"/>
            </a:lvl1pPr>
            <a:lvl2pPr>
              <a:defRPr sz="1800"/>
            </a:lvl2pPr>
            <a:lvl3pPr>
              <a:defRPr sz="1600"/>
            </a:lvl3pPr>
            <a:lvl4pPr>
              <a:defRPr sz="1400"/>
            </a:lvl4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a:extLst>
              <a:ext uri="{FF2B5EF4-FFF2-40B4-BE49-F238E27FC236}">
                <a16:creationId xmlns:a16="http://schemas.microsoft.com/office/drawing/2014/main" id="{864D2A96-CD7D-41BC-BDBE-5E29B7C0B325}"/>
              </a:ext>
            </a:extLst>
          </p:cNvPr>
          <p:cNvSpPr>
            <a:spLocks noGrp="1"/>
          </p:cNvSpPr>
          <p:nvPr>
            <p:ph type="dt" sz="half" idx="10"/>
          </p:nvPr>
        </p:nvSpPr>
        <p:spPr/>
        <p:txBody>
          <a:bodyPr/>
          <a:lstStyle/>
          <a:p>
            <a:fld id="{8F72BA41-EC5B-4197-BCC8-0FD2E523CD7A}" type="datetimeFigureOut">
              <a:rPr lang="en-US" smtClean="0"/>
              <a:t>1/23/2026</a:t>
            </a:fld>
            <a:endParaRPr lang="en-US"/>
          </a:p>
        </p:txBody>
      </p:sp>
      <p:sp>
        <p:nvSpPr>
          <p:cNvPr id="8" name="Footer Placeholder 7">
            <a:extLst>
              <a:ext uri="{FF2B5EF4-FFF2-40B4-BE49-F238E27FC236}">
                <a16:creationId xmlns:a16="http://schemas.microsoft.com/office/drawing/2014/main" id="{2CD1471D-6DDE-4E56-84E9-48136966A935}"/>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6CA3F451-CF28-4F57-B844-52A665440A02}"/>
              </a:ext>
            </a:extLst>
          </p:cNvPr>
          <p:cNvSpPr>
            <a:spLocks noGrp="1"/>
          </p:cNvSpPr>
          <p:nvPr>
            <p:ph type="sldNum" sz="quarter" idx="12"/>
          </p:nvPr>
        </p:nvSpPr>
        <p:spPr/>
        <p:txBody>
          <a:bodyPr/>
          <a:lstStyle/>
          <a:p>
            <a:fld id="{BE15108C-154A-4A5A-9C05-91A49A422BA7}" type="slidenum">
              <a:rPr lang="en-US" smtClean="0"/>
              <a:t>‹#›</a:t>
            </a:fld>
            <a:endParaRPr lang="en-US"/>
          </a:p>
        </p:txBody>
      </p:sp>
      <p:sp>
        <p:nvSpPr>
          <p:cNvPr id="12" name="Rectangle 11">
            <a:extLst>
              <a:ext uri="{FF2B5EF4-FFF2-40B4-BE49-F238E27FC236}">
                <a16:creationId xmlns:a16="http://schemas.microsoft.com/office/drawing/2014/main" id="{2D1FA03E-7A83-AB41-BB4B-25B04946559A}"/>
              </a:ext>
            </a:extLst>
          </p:cNvPr>
          <p:cNvSpPr/>
          <p:nvPr/>
        </p:nvSpPr>
        <p:spPr>
          <a:xfrm>
            <a:off x="0" y="565153"/>
            <a:ext cx="1133856" cy="6292847"/>
          </a:xfrm>
          <a:prstGeom prst="rect">
            <a:avLst/>
          </a:prstGeom>
          <a:gradFill flip="none" rotWithShape="1">
            <a:gsLst>
              <a:gs pos="0">
                <a:schemeClr val="accent1">
                  <a:alpha val="50000"/>
                </a:schemeClr>
              </a:gs>
              <a:gs pos="81000">
                <a:schemeClr val="accent4">
                  <a:alpha val="50000"/>
                </a:schemeClr>
              </a:gs>
              <a:gs pos="25000">
                <a:schemeClr val="accent2">
                  <a:alpha val="60000"/>
                </a:schemeClr>
              </a:gs>
              <a:gs pos="50000">
                <a:schemeClr val="accent3">
                  <a:alpha val="55000"/>
                </a:schemeClr>
              </a:gs>
              <a:gs pos="99000">
                <a:schemeClr val="accent5">
                  <a:alpha val="50000"/>
                </a:schemeClr>
              </a:gs>
            </a:gsLst>
            <a:path path="circle">
              <a:fillToRect r="100000" b="100000"/>
            </a:path>
            <a:tileRect l="-100000" t="-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17702630-3C98-A142-9D04-1D852974DC26}"/>
              </a:ext>
            </a:extLst>
          </p:cNvPr>
          <p:cNvSpPr/>
          <p:nvPr/>
        </p:nvSpPr>
        <p:spPr>
          <a:xfrm>
            <a:off x="0" y="-3"/>
            <a:ext cx="565150" cy="6857999"/>
          </a:xfrm>
          <a:prstGeom prst="rect">
            <a:avLst/>
          </a:prstGeom>
          <a:gradFill flip="none" rotWithShape="1">
            <a:gsLst>
              <a:gs pos="0">
                <a:schemeClr val="accent1">
                  <a:alpha val="50000"/>
                </a:schemeClr>
              </a:gs>
              <a:gs pos="81000">
                <a:schemeClr val="accent4">
                  <a:alpha val="50000"/>
                </a:schemeClr>
              </a:gs>
              <a:gs pos="25000">
                <a:schemeClr val="accent2">
                  <a:alpha val="60000"/>
                </a:schemeClr>
              </a:gs>
              <a:gs pos="49000">
                <a:schemeClr val="accent3">
                  <a:alpha val="55000"/>
                </a:schemeClr>
              </a:gs>
              <a:gs pos="99000">
                <a:schemeClr val="accent5">
                  <a:alpha val="50000"/>
                </a:schemeClr>
              </a:gs>
            </a:gsLst>
            <a:path path="circle">
              <a:fillToRect r="100000" b="100000"/>
            </a:path>
            <a:tileRect l="-100000" t="-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9338697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322D7A-4502-49C3-BAFB-6D46F7A2E274}"/>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8CAB67EE-A167-43D1-9C58-7B736CF28B64}"/>
              </a:ext>
            </a:extLst>
          </p:cNvPr>
          <p:cNvSpPr>
            <a:spLocks noGrp="1"/>
          </p:cNvSpPr>
          <p:nvPr>
            <p:ph type="dt" sz="half" idx="10"/>
          </p:nvPr>
        </p:nvSpPr>
        <p:spPr/>
        <p:txBody>
          <a:bodyPr/>
          <a:lstStyle/>
          <a:p>
            <a:fld id="{8F72BA41-EC5B-4197-BCC8-0FD2E523CD7A}" type="datetimeFigureOut">
              <a:rPr lang="en-US" smtClean="0"/>
              <a:t>1/23/2026</a:t>
            </a:fld>
            <a:endParaRPr lang="en-US"/>
          </a:p>
        </p:txBody>
      </p:sp>
      <p:sp>
        <p:nvSpPr>
          <p:cNvPr id="4" name="Footer Placeholder 3">
            <a:extLst>
              <a:ext uri="{FF2B5EF4-FFF2-40B4-BE49-F238E27FC236}">
                <a16:creationId xmlns:a16="http://schemas.microsoft.com/office/drawing/2014/main" id="{3C5605B7-599B-450E-9E8D-2A9AE3F30FF4}"/>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875BD2B1-8C5F-430B-A0F2-CD5281AB75E2}"/>
              </a:ext>
            </a:extLst>
          </p:cNvPr>
          <p:cNvSpPr>
            <a:spLocks noGrp="1"/>
          </p:cNvSpPr>
          <p:nvPr>
            <p:ph type="sldNum" sz="quarter" idx="12"/>
          </p:nvPr>
        </p:nvSpPr>
        <p:spPr/>
        <p:txBody>
          <a:bodyPr/>
          <a:lstStyle/>
          <a:p>
            <a:fld id="{BE15108C-154A-4A5A-9C05-91A49A422BA7}" type="slidenum">
              <a:rPr lang="en-US" smtClean="0"/>
              <a:t>‹#›</a:t>
            </a:fld>
            <a:endParaRPr lang="en-US"/>
          </a:p>
        </p:txBody>
      </p:sp>
      <p:sp>
        <p:nvSpPr>
          <p:cNvPr id="8" name="Rectangle 7">
            <a:extLst>
              <a:ext uri="{FF2B5EF4-FFF2-40B4-BE49-F238E27FC236}">
                <a16:creationId xmlns:a16="http://schemas.microsoft.com/office/drawing/2014/main" id="{1DBA877B-B45A-BD48-8FC8-E752E7D7174F}"/>
              </a:ext>
            </a:extLst>
          </p:cNvPr>
          <p:cNvSpPr/>
          <p:nvPr/>
        </p:nvSpPr>
        <p:spPr>
          <a:xfrm>
            <a:off x="0" y="565153"/>
            <a:ext cx="1133856" cy="6292847"/>
          </a:xfrm>
          <a:prstGeom prst="rect">
            <a:avLst/>
          </a:prstGeom>
          <a:gradFill flip="none" rotWithShape="1">
            <a:gsLst>
              <a:gs pos="0">
                <a:schemeClr val="accent1">
                  <a:alpha val="50000"/>
                </a:schemeClr>
              </a:gs>
              <a:gs pos="81000">
                <a:schemeClr val="accent4">
                  <a:alpha val="50000"/>
                </a:schemeClr>
              </a:gs>
              <a:gs pos="25000">
                <a:schemeClr val="accent2">
                  <a:alpha val="60000"/>
                </a:schemeClr>
              </a:gs>
              <a:gs pos="50000">
                <a:schemeClr val="accent3">
                  <a:alpha val="55000"/>
                </a:schemeClr>
              </a:gs>
              <a:gs pos="99000">
                <a:schemeClr val="accent5">
                  <a:alpha val="50000"/>
                </a:schemeClr>
              </a:gs>
            </a:gsLst>
            <a:path path="circle">
              <a:fillToRect r="100000" b="100000"/>
            </a:path>
            <a:tileRect l="-100000" t="-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DBF3343D-2AFA-B544-B40A-315F5EC680B6}"/>
              </a:ext>
            </a:extLst>
          </p:cNvPr>
          <p:cNvSpPr/>
          <p:nvPr/>
        </p:nvSpPr>
        <p:spPr>
          <a:xfrm>
            <a:off x="0" y="-3"/>
            <a:ext cx="565150" cy="6857999"/>
          </a:xfrm>
          <a:prstGeom prst="rect">
            <a:avLst/>
          </a:prstGeom>
          <a:gradFill flip="none" rotWithShape="1">
            <a:gsLst>
              <a:gs pos="0">
                <a:schemeClr val="accent1">
                  <a:alpha val="50000"/>
                </a:schemeClr>
              </a:gs>
              <a:gs pos="81000">
                <a:schemeClr val="accent4">
                  <a:alpha val="50000"/>
                </a:schemeClr>
              </a:gs>
              <a:gs pos="25000">
                <a:schemeClr val="accent2">
                  <a:alpha val="60000"/>
                </a:schemeClr>
              </a:gs>
              <a:gs pos="49000">
                <a:schemeClr val="accent3">
                  <a:alpha val="55000"/>
                </a:schemeClr>
              </a:gs>
              <a:gs pos="99000">
                <a:schemeClr val="accent5">
                  <a:alpha val="50000"/>
                </a:schemeClr>
              </a:gs>
            </a:gsLst>
            <a:path path="circle">
              <a:fillToRect r="100000" b="100000"/>
            </a:path>
            <a:tileRect l="-100000" t="-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12168023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E9308016-71BA-4CD3-918D-51613F7F4DF5}"/>
              </a:ext>
            </a:extLst>
          </p:cNvPr>
          <p:cNvSpPr>
            <a:spLocks noGrp="1"/>
          </p:cNvSpPr>
          <p:nvPr>
            <p:ph type="dt" sz="half" idx="10"/>
          </p:nvPr>
        </p:nvSpPr>
        <p:spPr/>
        <p:txBody>
          <a:bodyPr/>
          <a:lstStyle/>
          <a:p>
            <a:fld id="{8F72BA41-EC5B-4197-BCC8-0FD2E523CD7A}" type="datetimeFigureOut">
              <a:rPr lang="en-US" smtClean="0"/>
              <a:t>1/23/2026</a:t>
            </a:fld>
            <a:endParaRPr lang="en-US"/>
          </a:p>
        </p:txBody>
      </p:sp>
      <p:sp>
        <p:nvSpPr>
          <p:cNvPr id="3" name="Footer Placeholder 2">
            <a:extLst>
              <a:ext uri="{FF2B5EF4-FFF2-40B4-BE49-F238E27FC236}">
                <a16:creationId xmlns:a16="http://schemas.microsoft.com/office/drawing/2014/main" id="{95B24F46-0425-47C6-9FFB-F69AFFFE89D7}"/>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A3CE7A99-1593-4189-A514-8209CC32A2EA}"/>
              </a:ext>
            </a:extLst>
          </p:cNvPr>
          <p:cNvSpPr>
            <a:spLocks noGrp="1"/>
          </p:cNvSpPr>
          <p:nvPr>
            <p:ph type="sldNum" sz="quarter" idx="12"/>
          </p:nvPr>
        </p:nvSpPr>
        <p:spPr/>
        <p:txBody>
          <a:bodyPr/>
          <a:lstStyle/>
          <a:p>
            <a:fld id="{BE15108C-154A-4A5A-9C05-91A49A422BA7}" type="slidenum">
              <a:rPr lang="en-US" smtClean="0"/>
              <a:t>‹#›</a:t>
            </a:fld>
            <a:endParaRPr lang="en-US"/>
          </a:p>
        </p:txBody>
      </p:sp>
      <p:sp>
        <p:nvSpPr>
          <p:cNvPr id="7" name="Rectangle 6">
            <a:extLst>
              <a:ext uri="{FF2B5EF4-FFF2-40B4-BE49-F238E27FC236}">
                <a16:creationId xmlns:a16="http://schemas.microsoft.com/office/drawing/2014/main" id="{11C15DFD-AB97-AB43-A6C9-2808708C91B4}"/>
              </a:ext>
            </a:extLst>
          </p:cNvPr>
          <p:cNvSpPr/>
          <p:nvPr/>
        </p:nvSpPr>
        <p:spPr>
          <a:xfrm>
            <a:off x="0" y="565153"/>
            <a:ext cx="1133856" cy="6292847"/>
          </a:xfrm>
          <a:prstGeom prst="rect">
            <a:avLst/>
          </a:prstGeom>
          <a:gradFill flip="none" rotWithShape="1">
            <a:gsLst>
              <a:gs pos="0">
                <a:schemeClr val="accent1">
                  <a:alpha val="50000"/>
                </a:schemeClr>
              </a:gs>
              <a:gs pos="81000">
                <a:schemeClr val="accent4">
                  <a:alpha val="50000"/>
                </a:schemeClr>
              </a:gs>
              <a:gs pos="25000">
                <a:schemeClr val="accent2">
                  <a:alpha val="60000"/>
                </a:schemeClr>
              </a:gs>
              <a:gs pos="50000">
                <a:schemeClr val="accent3">
                  <a:alpha val="55000"/>
                </a:schemeClr>
              </a:gs>
              <a:gs pos="99000">
                <a:schemeClr val="accent5">
                  <a:alpha val="50000"/>
                </a:schemeClr>
              </a:gs>
            </a:gsLst>
            <a:path path="circle">
              <a:fillToRect r="100000" b="100000"/>
            </a:path>
            <a:tileRect l="-100000" t="-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a:extLst>
              <a:ext uri="{FF2B5EF4-FFF2-40B4-BE49-F238E27FC236}">
                <a16:creationId xmlns:a16="http://schemas.microsoft.com/office/drawing/2014/main" id="{4A05BA89-ECA6-2247-ABBB-3C67160202E9}"/>
              </a:ext>
            </a:extLst>
          </p:cNvPr>
          <p:cNvSpPr/>
          <p:nvPr/>
        </p:nvSpPr>
        <p:spPr>
          <a:xfrm>
            <a:off x="0" y="-3"/>
            <a:ext cx="565150" cy="6857999"/>
          </a:xfrm>
          <a:prstGeom prst="rect">
            <a:avLst/>
          </a:prstGeom>
          <a:gradFill flip="none" rotWithShape="1">
            <a:gsLst>
              <a:gs pos="0">
                <a:schemeClr val="accent1">
                  <a:alpha val="50000"/>
                </a:schemeClr>
              </a:gs>
              <a:gs pos="81000">
                <a:schemeClr val="accent4">
                  <a:alpha val="50000"/>
                </a:schemeClr>
              </a:gs>
              <a:gs pos="25000">
                <a:schemeClr val="accent2">
                  <a:alpha val="60000"/>
                </a:schemeClr>
              </a:gs>
              <a:gs pos="49000">
                <a:schemeClr val="accent3">
                  <a:alpha val="55000"/>
                </a:schemeClr>
              </a:gs>
              <a:gs pos="99000">
                <a:schemeClr val="accent5">
                  <a:alpha val="50000"/>
                </a:schemeClr>
              </a:gs>
            </a:gsLst>
            <a:path path="circle">
              <a:fillToRect r="100000" b="100000"/>
            </a:path>
            <a:tileRect l="-100000" t="-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88817706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4E933B-3FC6-4B08-9FBE-2DD48307A4D4}"/>
              </a:ext>
            </a:extLst>
          </p:cNvPr>
          <p:cNvSpPr>
            <a:spLocks noGrp="1"/>
          </p:cNvSpPr>
          <p:nvPr>
            <p:ph type="title"/>
          </p:nvPr>
        </p:nvSpPr>
        <p:spPr>
          <a:xfrm>
            <a:off x="1587712" y="455362"/>
            <a:ext cx="4043440" cy="1584512"/>
          </a:xfrm>
        </p:spPr>
        <p:txBody>
          <a:bodyPr anchor="b"/>
          <a:lstStyle>
            <a:lvl1pPr>
              <a:defRPr sz="3200"/>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377FBD4A-4514-4DCE-8F18-914DF3F4EED1}"/>
              </a:ext>
            </a:extLst>
          </p:cNvPr>
          <p:cNvSpPr>
            <a:spLocks noGrp="1"/>
          </p:cNvSpPr>
          <p:nvPr>
            <p:ph idx="1"/>
          </p:nvPr>
        </p:nvSpPr>
        <p:spPr>
          <a:xfrm>
            <a:off x="6271232" y="565151"/>
            <a:ext cx="5358384" cy="5521960"/>
          </a:xfrm>
        </p:spPr>
        <p:txBody>
          <a:bodyPr>
            <a:normAutofit/>
          </a:bodyPr>
          <a:lstStyle>
            <a:lvl1pPr>
              <a:defRPr sz="2200"/>
            </a:lvl1pPr>
            <a:lvl2pPr>
              <a:defRPr sz="1900"/>
            </a:lvl2pPr>
            <a:lvl3pPr>
              <a:defRPr sz="1700"/>
            </a:lvl3pPr>
            <a:lvl4pPr>
              <a:defRPr sz="1500"/>
            </a:lvl4pPr>
            <a:lvl5pPr>
              <a:defRPr sz="15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a:extLst>
              <a:ext uri="{FF2B5EF4-FFF2-40B4-BE49-F238E27FC236}">
                <a16:creationId xmlns:a16="http://schemas.microsoft.com/office/drawing/2014/main" id="{5AF18C85-0675-4202-B796-352766854939}"/>
              </a:ext>
            </a:extLst>
          </p:cNvPr>
          <p:cNvSpPr>
            <a:spLocks noGrp="1"/>
          </p:cNvSpPr>
          <p:nvPr>
            <p:ph type="body" sz="half" idx="2"/>
          </p:nvPr>
        </p:nvSpPr>
        <p:spPr>
          <a:xfrm>
            <a:off x="1587712" y="2039874"/>
            <a:ext cx="4043440" cy="382911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10079E5-F934-4D04-866F-F7CB5B08ACC4}"/>
              </a:ext>
            </a:extLst>
          </p:cNvPr>
          <p:cNvSpPr>
            <a:spLocks noGrp="1"/>
          </p:cNvSpPr>
          <p:nvPr>
            <p:ph type="dt" sz="half" idx="10"/>
          </p:nvPr>
        </p:nvSpPr>
        <p:spPr/>
        <p:txBody>
          <a:bodyPr/>
          <a:lstStyle/>
          <a:p>
            <a:fld id="{8F72BA41-EC5B-4197-BCC8-0FD2E523CD7A}" type="datetimeFigureOut">
              <a:rPr lang="en-US" smtClean="0"/>
              <a:t>1/23/2026</a:t>
            </a:fld>
            <a:endParaRPr lang="en-US"/>
          </a:p>
        </p:txBody>
      </p:sp>
      <p:sp>
        <p:nvSpPr>
          <p:cNvPr id="6" name="Footer Placeholder 5">
            <a:extLst>
              <a:ext uri="{FF2B5EF4-FFF2-40B4-BE49-F238E27FC236}">
                <a16:creationId xmlns:a16="http://schemas.microsoft.com/office/drawing/2014/main" id="{E705FC94-7915-439A-B937-F02D1BB03A0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1B69B19-4156-4584-B1DC-4F42F200B915}"/>
              </a:ext>
            </a:extLst>
          </p:cNvPr>
          <p:cNvSpPr>
            <a:spLocks noGrp="1"/>
          </p:cNvSpPr>
          <p:nvPr>
            <p:ph type="sldNum" sz="quarter" idx="12"/>
          </p:nvPr>
        </p:nvSpPr>
        <p:spPr/>
        <p:txBody>
          <a:bodyPr/>
          <a:lstStyle/>
          <a:p>
            <a:fld id="{BE15108C-154A-4A5A-9C05-91A49A422BA7}" type="slidenum">
              <a:rPr lang="en-US" smtClean="0"/>
              <a:t>‹#›</a:t>
            </a:fld>
            <a:endParaRPr lang="en-US"/>
          </a:p>
        </p:txBody>
      </p:sp>
      <p:sp>
        <p:nvSpPr>
          <p:cNvPr id="10" name="Rectangle 9">
            <a:extLst>
              <a:ext uri="{FF2B5EF4-FFF2-40B4-BE49-F238E27FC236}">
                <a16:creationId xmlns:a16="http://schemas.microsoft.com/office/drawing/2014/main" id="{DC1B6031-8ABE-F648-8E05-3D08D0D54B53}"/>
              </a:ext>
            </a:extLst>
          </p:cNvPr>
          <p:cNvSpPr/>
          <p:nvPr/>
        </p:nvSpPr>
        <p:spPr>
          <a:xfrm>
            <a:off x="0" y="565153"/>
            <a:ext cx="1133856" cy="6292847"/>
          </a:xfrm>
          <a:prstGeom prst="rect">
            <a:avLst/>
          </a:prstGeom>
          <a:gradFill flip="none" rotWithShape="1">
            <a:gsLst>
              <a:gs pos="0">
                <a:schemeClr val="accent1">
                  <a:alpha val="50000"/>
                </a:schemeClr>
              </a:gs>
              <a:gs pos="81000">
                <a:schemeClr val="accent4">
                  <a:alpha val="50000"/>
                </a:schemeClr>
              </a:gs>
              <a:gs pos="25000">
                <a:schemeClr val="accent2">
                  <a:alpha val="60000"/>
                </a:schemeClr>
              </a:gs>
              <a:gs pos="50000">
                <a:schemeClr val="accent3">
                  <a:alpha val="55000"/>
                </a:schemeClr>
              </a:gs>
              <a:gs pos="99000">
                <a:schemeClr val="accent5">
                  <a:alpha val="50000"/>
                </a:schemeClr>
              </a:gs>
            </a:gsLst>
            <a:path path="circle">
              <a:fillToRect r="100000" b="100000"/>
            </a:path>
            <a:tileRect l="-100000" t="-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0DABD855-35E6-BE4F-8B03-FD12DDB32E10}"/>
              </a:ext>
            </a:extLst>
          </p:cNvPr>
          <p:cNvSpPr/>
          <p:nvPr/>
        </p:nvSpPr>
        <p:spPr>
          <a:xfrm>
            <a:off x="0" y="-3"/>
            <a:ext cx="565150" cy="6857999"/>
          </a:xfrm>
          <a:prstGeom prst="rect">
            <a:avLst/>
          </a:prstGeom>
          <a:gradFill flip="none" rotWithShape="1">
            <a:gsLst>
              <a:gs pos="0">
                <a:schemeClr val="accent1">
                  <a:alpha val="50000"/>
                </a:schemeClr>
              </a:gs>
              <a:gs pos="81000">
                <a:schemeClr val="accent4">
                  <a:alpha val="50000"/>
                </a:schemeClr>
              </a:gs>
              <a:gs pos="25000">
                <a:schemeClr val="accent2">
                  <a:alpha val="60000"/>
                </a:schemeClr>
              </a:gs>
              <a:gs pos="49000">
                <a:schemeClr val="accent3">
                  <a:alpha val="55000"/>
                </a:schemeClr>
              </a:gs>
              <a:gs pos="99000">
                <a:schemeClr val="accent5">
                  <a:alpha val="50000"/>
                </a:schemeClr>
              </a:gs>
            </a:gsLst>
            <a:path path="circle">
              <a:fillToRect r="100000" b="100000"/>
            </a:path>
            <a:tileRect l="-100000" t="-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63186004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1E1F3B-090C-4BB5-84BE-8ED0FC5981A5}"/>
              </a:ext>
            </a:extLst>
          </p:cNvPr>
          <p:cNvSpPr>
            <a:spLocks noGrp="1"/>
          </p:cNvSpPr>
          <p:nvPr>
            <p:ph type="title"/>
          </p:nvPr>
        </p:nvSpPr>
        <p:spPr>
          <a:xfrm>
            <a:off x="1587711" y="455362"/>
            <a:ext cx="4043436" cy="1584512"/>
          </a:xfrm>
        </p:spPr>
        <p:txBody>
          <a:bodyPr anchor="b"/>
          <a:lstStyle>
            <a:lvl1pPr>
              <a:defRPr sz="3200"/>
            </a:lvl1pPr>
          </a:lstStyle>
          <a:p>
            <a:r>
              <a:rPr lang="en-US"/>
              <a:t>Click to edit Master title style</a:t>
            </a:r>
            <a:endParaRPr lang="en-US" dirty="0"/>
          </a:p>
        </p:txBody>
      </p:sp>
      <p:sp>
        <p:nvSpPr>
          <p:cNvPr id="3" name="Picture Placeholder 2">
            <a:extLst>
              <a:ext uri="{FF2B5EF4-FFF2-40B4-BE49-F238E27FC236}">
                <a16:creationId xmlns:a16="http://schemas.microsoft.com/office/drawing/2014/main" id="{9397C49E-9426-4B24-B2A7-C54B89DA60A3}"/>
              </a:ext>
            </a:extLst>
          </p:cNvPr>
          <p:cNvSpPr>
            <a:spLocks noGrp="1"/>
          </p:cNvSpPr>
          <p:nvPr>
            <p:ph type="pic" idx="1"/>
          </p:nvPr>
        </p:nvSpPr>
        <p:spPr>
          <a:xfrm>
            <a:off x="6271232" y="565150"/>
            <a:ext cx="5355607" cy="5522677"/>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DBC7F011-0A5F-44E9-88CD-C95A33351B45}"/>
              </a:ext>
            </a:extLst>
          </p:cNvPr>
          <p:cNvSpPr>
            <a:spLocks noGrp="1"/>
          </p:cNvSpPr>
          <p:nvPr>
            <p:ph type="body" sz="half" idx="2"/>
          </p:nvPr>
        </p:nvSpPr>
        <p:spPr>
          <a:xfrm>
            <a:off x="1587711" y="2039874"/>
            <a:ext cx="4043436" cy="382911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D721C85-27BB-4533-A21B-C379FE03A944}"/>
              </a:ext>
            </a:extLst>
          </p:cNvPr>
          <p:cNvSpPr>
            <a:spLocks noGrp="1"/>
          </p:cNvSpPr>
          <p:nvPr>
            <p:ph type="dt" sz="half" idx="10"/>
          </p:nvPr>
        </p:nvSpPr>
        <p:spPr/>
        <p:txBody>
          <a:bodyPr/>
          <a:lstStyle/>
          <a:p>
            <a:fld id="{8F72BA41-EC5B-4197-BCC8-0FD2E523CD7A}" type="datetimeFigureOut">
              <a:rPr lang="en-US" smtClean="0"/>
              <a:t>1/23/2026</a:t>
            </a:fld>
            <a:endParaRPr lang="en-US"/>
          </a:p>
        </p:txBody>
      </p:sp>
      <p:sp>
        <p:nvSpPr>
          <p:cNvPr id="6" name="Footer Placeholder 5">
            <a:extLst>
              <a:ext uri="{FF2B5EF4-FFF2-40B4-BE49-F238E27FC236}">
                <a16:creationId xmlns:a16="http://schemas.microsoft.com/office/drawing/2014/main" id="{35018850-01F1-4247-9BFD-1DDC5DDDC38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6B365A9-4C28-480F-B370-2DFF234B73F7}"/>
              </a:ext>
            </a:extLst>
          </p:cNvPr>
          <p:cNvSpPr>
            <a:spLocks noGrp="1"/>
          </p:cNvSpPr>
          <p:nvPr>
            <p:ph type="sldNum" sz="quarter" idx="12"/>
          </p:nvPr>
        </p:nvSpPr>
        <p:spPr/>
        <p:txBody>
          <a:bodyPr/>
          <a:lstStyle/>
          <a:p>
            <a:fld id="{BE15108C-154A-4A5A-9C05-91A49A422BA7}" type="slidenum">
              <a:rPr lang="en-US" smtClean="0"/>
              <a:t>‹#›</a:t>
            </a:fld>
            <a:endParaRPr lang="en-US"/>
          </a:p>
        </p:txBody>
      </p:sp>
      <p:sp>
        <p:nvSpPr>
          <p:cNvPr id="10" name="Rectangle 9">
            <a:extLst>
              <a:ext uri="{FF2B5EF4-FFF2-40B4-BE49-F238E27FC236}">
                <a16:creationId xmlns:a16="http://schemas.microsoft.com/office/drawing/2014/main" id="{920EAFF3-0A84-F84B-90E4-A596F00B3DC2}"/>
              </a:ext>
            </a:extLst>
          </p:cNvPr>
          <p:cNvSpPr/>
          <p:nvPr/>
        </p:nvSpPr>
        <p:spPr>
          <a:xfrm>
            <a:off x="0" y="565153"/>
            <a:ext cx="1133856" cy="6292847"/>
          </a:xfrm>
          <a:prstGeom prst="rect">
            <a:avLst/>
          </a:prstGeom>
          <a:gradFill flip="none" rotWithShape="1">
            <a:gsLst>
              <a:gs pos="0">
                <a:schemeClr val="accent1">
                  <a:alpha val="50000"/>
                </a:schemeClr>
              </a:gs>
              <a:gs pos="81000">
                <a:schemeClr val="accent4">
                  <a:alpha val="50000"/>
                </a:schemeClr>
              </a:gs>
              <a:gs pos="25000">
                <a:schemeClr val="accent2">
                  <a:alpha val="60000"/>
                </a:schemeClr>
              </a:gs>
              <a:gs pos="50000">
                <a:schemeClr val="accent3">
                  <a:alpha val="55000"/>
                </a:schemeClr>
              </a:gs>
              <a:gs pos="99000">
                <a:schemeClr val="accent5">
                  <a:alpha val="50000"/>
                </a:schemeClr>
              </a:gs>
            </a:gsLst>
            <a:path path="circle">
              <a:fillToRect r="100000" b="100000"/>
            </a:path>
            <a:tileRect l="-100000" t="-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F8392559-3C15-B249-93C9-B0F7E9E5DDD8}"/>
              </a:ext>
            </a:extLst>
          </p:cNvPr>
          <p:cNvSpPr/>
          <p:nvPr/>
        </p:nvSpPr>
        <p:spPr>
          <a:xfrm>
            <a:off x="0" y="-3"/>
            <a:ext cx="565150" cy="6857999"/>
          </a:xfrm>
          <a:prstGeom prst="rect">
            <a:avLst/>
          </a:prstGeom>
          <a:gradFill flip="none" rotWithShape="1">
            <a:gsLst>
              <a:gs pos="0">
                <a:schemeClr val="accent1">
                  <a:alpha val="50000"/>
                </a:schemeClr>
              </a:gs>
              <a:gs pos="81000">
                <a:schemeClr val="accent4">
                  <a:alpha val="50000"/>
                </a:schemeClr>
              </a:gs>
              <a:gs pos="25000">
                <a:schemeClr val="accent2">
                  <a:alpha val="60000"/>
                </a:schemeClr>
              </a:gs>
              <a:gs pos="49000">
                <a:schemeClr val="accent3">
                  <a:alpha val="55000"/>
                </a:schemeClr>
              </a:gs>
              <a:gs pos="99000">
                <a:schemeClr val="accent5">
                  <a:alpha val="50000"/>
                </a:schemeClr>
              </a:gs>
            </a:gsLst>
            <a:path path="circle">
              <a:fillToRect r="100000" b="100000"/>
            </a:path>
            <a:tileRect l="-100000" t="-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9326781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F7ACD69-D2F4-4938-B590-C414049017E0}"/>
              </a:ext>
            </a:extLst>
          </p:cNvPr>
          <p:cNvSpPr>
            <a:spLocks noGrp="1"/>
          </p:cNvSpPr>
          <p:nvPr>
            <p:ph type="title"/>
          </p:nvPr>
        </p:nvSpPr>
        <p:spPr>
          <a:xfrm>
            <a:off x="1587710" y="455362"/>
            <a:ext cx="9486690" cy="1550419"/>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2E762BD4-BA0F-4CA4-BAE3-DF2B5087C045}"/>
              </a:ext>
            </a:extLst>
          </p:cNvPr>
          <p:cNvSpPr>
            <a:spLocks noGrp="1"/>
          </p:cNvSpPr>
          <p:nvPr>
            <p:ph type="body" idx="1"/>
          </p:nvPr>
        </p:nvSpPr>
        <p:spPr>
          <a:xfrm>
            <a:off x="1587710" y="2160016"/>
            <a:ext cx="9486690" cy="392615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E80B2FEE-249E-42F1-94D8-A8C0759EF471}"/>
              </a:ext>
            </a:extLst>
          </p:cNvPr>
          <p:cNvSpPr>
            <a:spLocks noGrp="1"/>
          </p:cNvSpPr>
          <p:nvPr>
            <p:ph type="dt" sz="half" idx="2"/>
          </p:nvPr>
        </p:nvSpPr>
        <p:spPr>
          <a:xfrm>
            <a:off x="8018632" y="6292850"/>
            <a:ext cx="3094278" cy="365125"/>
          </a:xfrm>
          <a:prstGeom prst="rect">
            <a:avLst/>
          </a:prstGeom>
        </p:spPr>
        <p:txBody>
          <a:bodyPr vert="horz" lIns="91440" tIns="45720" rIns="91440" bIns="45720" rtlCol="0" anchor="ctr"/>
          <a:lstStyle>
            <a:lvl1pPr algn="r">
              <a:defRPr sz="1100">
                <a:solidFill>
                  <a:schemeClr val="tx1">
                    <a:tint val="75000"/>
                  </a:schemeClr>
                </a:solidFill>
              </a:defRPr>
            </a:lvl1pPr>
          </a:lstStyle>
          <a:p>
            <a:fld id="{8F72BA41-EC5B-4197-BCC8-0FD2E523CD7A}" type="datetimeFigureOut">
              <a:rPr lang="en-US" smtClean="0"/>
              <a:pPr/>
              <a:t>1/23/2026</a:t>
            </a:fld>
            <a:endParaRPr lang="en-US" dirty="0"/>
          </a:p>
        </p:txBody>
      </p:sp>
      <p:sp>
        <p:nvSpPr>
          <p:cNvPr id="5" name="Footer Placeholder 4">
            <a:extLst>
              <a:ext uri="{FF2B5EF4-FFF2-40B4-BE49-F238E27FC236}">
                <a16:creationId xmlns:a16="http://schemas.microsoft.com/office/drawing/2014/main" id="{8560C617-A890-4920-83B0-143C03349066}"/>
              </a:ext>
            </a:extLst>
          </p:cNvPr>
          <p:cNvSpPr>
            <a:spLocks noGrp="1"/>
          </p:cNvSpPr>
          <p:nvPr>
            <p:ph type="ftr" sz="quarter" idx="3"/>
          </p:nvPr>
        </p:nvSpPr>
        <p:spPr>
          <a:xfrm>
            <a:off x="1587711" y="6292850"/>
            <a:ext cx="4114800" cy="365125"/>
          </a:xfrm>
          <a:prstGeom prst="rect">
            <a:avLst/>
          </a:prstGeom>
        </p:spPr>
        <p:txBody>
          <a:bodyPr vert="horz" lIns="91440" tIns="45720" rIns="91440" bIns="45720" rtlCol="0" anchor="ctr"/>
          <a:lstStyle>
            <a:lvl1pPr algn="l">
              <a:defRPr sz="1100">
                <a:solidFill>
                  <a:schemeClr val="tx1">
                    <a:tint val="75000"/>
                  </a:schemeClr>
                </a:solidFill>
              </a:defRPr>
            </a:lvl1pPr>
          </a:lstStyle>
          <a:p>
            <a:endParaRPr lang="en-US" dirty="0"/>
          </a:p>
        </p:txBody>
      </p:sp>
      <p:sp>
        <p:nvSpPr>
          <p:cNvPr id="6" name="Slide Number Placeholder 5">
            <a:extLst>
              <a:ext uri="{FF2B5EF4-FFF2-40B4-BE49-F238E27FC236}">
                <a16:creationId xmlns:a16="http://schemas.microsoft.com/office/drawing/2014/main" id="{14F1B4F1-B06B-4BBE-BFFF-C0B386E2449E}"/>
              </a:ext>
            </a:extLst>
          </p:cNvPr>
          <p:cNvSpPr>
            <a:spLocks noGrp="1"/>
          </p:cNvSpPr>
          <p:nvPr>
            <p:ph type="sldNum" sz="quarter" idx="4"/>
          </p:nvPr>
        </p:nvSpPr>
        <p:spPr>
          <a:xfrm>
            <a:off x="11149574" y="6292850"/>
            <a:ext cx="813816" cy="365125"/>
          </a:xfrm>
          <a:prstGeom prst="rect">
            <a:avLst/>
          </a:prstGeom>
        </p:spPr>
        <p:txBody>
          <a:bodyPr vert="horz" lIns="91440" tIns="45720" rIns="91440" bIns="45720" rtlCol="0" anchor="ctr"/>
          <a:lstStyle>
            <a:lvl1pPr algn="r">
              <a:defRPr sz="1100">
                <a:solidFill>
                  <a:schemeClr val="tx1">
                    <a:tint val="75000"/>
                  </a:schemeClr>
                </a:solidFill>
              </a:defRPr>
            </a:lvl1pPr>
          </a:lstStyle>
          <a:p>
            <a:fld id="{BE15108C-154A-4A5A-9C05-91A49A422BA7}" type="slidenum">
              <a:rPr lang="en-US" smtClean="0"/>
              <a:pPr/>
              <a:t>‹#›</a:t>
            </a:fld>
            <a:endParaRPr lang="en-US" dirty="0"/>
          </a:p>
        </p:txBody>
      </p:sp>
    </p:spTree>
    <p:extLst>
      <p:ext uri="{BB962C8B-B14F-4D97-AF65-F5344CB8AC3E}">
        <p14:creationId xmlns:p14="http://schemas.microsoft.com/office/powerpoint/2010/main" val="3394886343"/>
      </p:ext>
    </p:extLst>
  </p:cSld>
  <p:clrMap bg1="dk1" tx1="lt1" bg2="dk2" tx2="lt2" accent1="accent1" accent2="accent2" accent3="accent3" accent4="accent4" accent5="accent5" accent6="accent6" hlink="hlink" folHlink="folHlink"/>
  <p:sldLayoutIdLst>
    <p:sldLayoutId id="2147483728" r:id="rId1"/>
    <p:sldLayoutId id="2147483729" r:id="rId2"/>
    <p:sldLayoutId id="2147483730" r:id="rId3"/>
    <p:sldLayoutId id="2147483731" r:id="rId4"/>
    <p:sldLayoutId id="2147483732" r:id="rId5"/>
    <p:sldLayoutId id="2147483733" r:id="rId6"/>
    <p:sldLayoutId id="2147483734" r:id="rId7"/>
    <p:sldLayoutId id="2147483735" r:id="rId8"/>
    <p:sldLayoutId id="2147483736" r:id="rId9"/>
    <p:sldLayoutId id="2147483737" r:id="rId10"/>
    <p:sldLayoutId id="2147483738" r:id="rId11"/>
  </p:sldLayoutIdLst>
  <p:txStyles>
    <p:titleStyle>
      <a:lvl1pPr algn="l" defTabSz="914400" rtl="0" eaLnBrk="1" latinLnBrk="0" hangingPunct="1">
        <a:lnSpc>
          <a:spcPct val="100000"/>
        </a:lnSpc>
        <a:spcBef>
          <a:spcPct val="0"/>
        </a:spcBef>
        <a:buNone/>
        <a:defRPr sz="4400" b="1" kern="1200">
          <a:solidFill>
            <a:schemeClr val="tx1"/>
          </a:solidFill>
          <a:latin typeface="+mj-lt"/>
          <a:ea typeface="+mj-ea"/>
          <a:cs typeface="+mj-cs"/>
        </a:defRPr>
      </a:lvl1pPr>
    </p:titleStyle>
    <p:bodyStyle>
      <a:lvl1pPr marL="228600" indent="-228600" algn="l" defTabSz="914400" rtl="0" eaLnBrk="1" latinLnBrk="0" hangingPunct="1">
        <a:lnSpc>
          <a:spcPct val="110000"/>
        </a:lnSpc>
        <a:spcBef>
          <a:spcPts val="1200"/>
        </a:spcBef>
        <a:buClr>
          <a:schemeClr val="accent1"/>
        </a:buClr>
        <a:buFont typeface="Arial" panose="020B0604020202020204" pitchFamily="34" charset="0"/>
        <a:buChar char="•"/>
        <a:defRPr sz="2200" kern="1200">
          <a:solidFill>
            <a:schemeClr val="tx1"/>
          </a:solidFill>
          <a:latin typeface="+mn-lt"/>
          <a:ea typeface="+mn-ea"/>
          <a:cs typeface="+mn-cs"/>
        </a:defRPr>
      </a:lvl1pPr>
      <a:lvl2pPr marL="457200" indent="-228600" algn="l" defTabSz="914400" rtl="0" eaLnBrk="1" latinLnBrk="0" hangingPunct="1">
        <a:lnSpc>
          <a:spcPct val="110000"/>
        </a:lnSpc>
        <a:spcBef>
          <a:spcPts val="600"/>
        </a:spcBef>
        <a:buClr>
          <a:schemeClr val="accent1"/>
        </a:buClr>
        <a:buFont typeface="Arial" panose="020B0604020202020204" pitchFamily="34" charset="0"/>
        <a:buChar char="•"/>
        <a:defRPr sz="1900" kern="1200">
          <a:solidFill>
            <a:schemeClr val="tx1"/>
          </a:solidFill>
          <a:latin typeface="+mn-lt"/>
          <a:ea typeface="+mn-ea"/>
          <a:cs typeface="+mn-cs"/>
        </a:defRPr>
      </a:lvl2pPr>
      <a:lvl3pPr marL="685800" indent="-228600" algn="l" defTabSz="914400" rtl="0" eaLnBrk="1" latinLnBrk="0" hangingPunct="1">
        <a:lnSpc>
          <a:spcPct val="110000"/>
        </a:lnSpc>
        <a:spcBef>
          <a:spcPts val="600"/>
        </a:spcBef>
        <a:buClr>
          <a:schemeClr val="accent1"/>
        </a:buClr>
        <a:buFont typeface="Arial" panose="020B0604020202020204" pitchFamily="34" charset="0"/>
        <a:buChar char="•"/>
        <a:defRPr sz="1700" kern="1200">
          <a:solidFill>
            <a:schemeClr val="tx1"/>
          </a:solidFill>
          <a:latin typeface="+mn-lt"/>
          <a:ea typeface="+mn-ea"/>
          <a:cs typeface="+mn-cs"/>
        </a:defRPr>
      </a:lvl3pPr>
      <a:lvl4pPr marL="914400" indent="-228600" algn="l" defTabSz="914400" rtl="0" eaLnBrk="1" latinLnBrk="0" hangingPunct="1">
        <a:lnSpc>
          <a:spcPct val="110000"/>
        </a:lnSpc>
        <a:spcBef>
          <a:spcPts val="600"/>
        </a:spcBef>
        <a:buClr>
          <a:schemeClr val="accent1"/>
        </a:buClr>
        <a:buFont typeface="Arial" panose="020B0604020202020204" pitchFamily="34" charset="0"/>
        <a:buChar char="•"/>
        <a:defRPr sz="1500" kern="1200">
          <a:solidFill>
            <a:schemeClr val="tx1"/>
          </a:solidFill>
          <a:latin typeface="+mn-lt"/>
          <a:ea typeface="+mn-ea"/>
          <a:cs typeface="+mn-cs"/>
        </a:defRPr>
      </a:lvl4pPr>
      <a:lvl5pPr marL="1143000" indent="-228600" algn="l" defTabSz="914400" rtl="0" eaLnBrk="1" latinLnBrk="0" hangingPunct="1">
        <a:lnSpc>
          <a:spcPct val="110000"/>
        </a:lnSpc>
        <a:spcBef>
          <a:spcPts val="600"/>
        </a:spcBef>
        <a:buClr>
          <a:schemeClr val="accent1"/>
        </a:buClr>
        <a:buFont typeface="Arial" panose="020B0604020202020204" pitchFamily="34" charset="0"/>
        <a:buChar char="•"/>
        <a:defRPr sz="15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hyperlink" Target="https://www.google.com/search?q=emotion+coaching&amp;oq=thiery+behind+gentle+parentsing&amp;gs_lcrp=EgZjaHJvbWUyBggAEEUYOdIBCjIzMDM0ajBqMTWoAgCwAgE&amp;sourceid=chrome&amp;ie=UTF-8&amp;mstk=AUtExfAAT__-ZPJXfje92qLJquvbYr9VxSIb_KY09cDhG0L2NeZWk_hOkwjOXyLF5g0jiNCTaPm0pTpPDKTNxbqTSdfpBmc3uCFvJkYrr4wcd4ru8k-tUWbXERy7pY3HhUykTPcxK2md4zFZ3er3zw0oGRfyNfZ24-hqAUYFF_3QJMNp_Ns&amp;csui=3&amp;ved=2ahUKEwjZsdrr4MyRAxU_ZzABHVq6KNMQgK4QegQIARAD" TargetMode="External"/><Relationship Id="rId2" Type="http://schemas.openxmlformats.org/officeDocument/2006/relationships/hyperlink" Target="https://www.google.com/search?q=authoritative+parenting&amp;oq=thiery+behind+gentle+parentsing&amp;gs_lcrp=EgZjaHJvbWUyBggAEEUYOdIBCjIzMDM0ajBqMTWoAgCwAgE&amp;sourceid=chrome&amp;ie=UTF-8&amp;mstk=AUtExfAAT__-ZPJXfje92qLJquvbYr9VxSIb_KY09cDhG0L2NeZWk_hOkwjOXyLF5g0jiNCTaPm0pTpPDKTNxbqTSdfpBmc3uCFvJkYrr4wcd4ru8k-tUWbXERy7pY3HhUykTPcxK2md4zFZ3er3zw0oGRfyNfZ24-hqAUYFF_3QJMNp_Ns&amp;csui=3&amp;ved=2ahUKEwjZsdrr4MyRAxU_ZzABHVq6KNMQgK4QegQIARAC" TargetMode="Externa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hyperlink" Target="https://www.psychologytoday.com/us/basics/guilt"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image" Target="../media/image9.jpeg"/><Relationship Id="rId1" Type="http://schemas.openxmlformats.org/officeDocument/2006/relationships/slideLayout" Target="../slideLayouts/slideLayout2.xml"/><Relationship Id="rId4" Type="http://schemas.openxmlformats.org/officeDocument/2006/relationships/image" Target="../media/image11.jpeg"/></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14.jpeg"/><Relationship Id="rId2" Type="http://schemas.openxmlformats.org/officeDocument/2006/relationships/image" Target="../media/image13.jpeg"/><Relationship Id="rId1" Type="http://schemas.openxmlformats.org/officeDocument/2006/relationships/slideLayout" Target="../slideLayouts/slideLayout2.xml"/><Relationship Id="rId4" Type="http://schemas.openxmlformats.org/officeDocument/2006/relationships/image" Target="../media/image15.jpeg"/></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hyperlink" Target="https://www.google.com/search?q=Onward&amp;oq=how+many+gay+acharchters+are+in+disney+shows&amp;gs_lcrp=EgZjaHJvbWUyBggAEEUYOdIBCjE1MDM5ajBqMTWoAgiwAgE&amp;sourceid=chrome&amp;ie=UTF-8&amp;mstk=AUtExfCxYoVeQKRvwvCaFfUxcQqB80ueAK91zq7rIkoaD2Fz2ESqKqGGsIKzZzVOXE-AfKi8mUIWcfH4svNtdoL8R4UvD0eT1YAtsRzKlXP_WgB2efTWda6hg8EzhXW5XYH60c32Skf2VIqM-1ozHfmzWuIeikomaVuduBm_l2KLietumSqhdpBXj36yEHdPsuJXgMlz&amp;csui=3&amp;ved=2ahUKEwjKuYu77KmRAxWImbAFHdY7MhwQgK4QegQIBRAB"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9D203A-5B3A-A749-784F-B9F0969D0EF5}"/>
              </a:ext>
            </a:extLst>
          </p:cNvPr>
          <p:cNvSpPr>
            <a:spLocks noGrp="1"/>
          </p:cNvSpPr>
          <p:nvPr>
            <p:ph type="ctrTitle"/>
          </p:nvPr>
        </p:nvSpPr>
        <p:spPr>
          <a:xfrm>
            <a:off x="684225" y="746840"/>
            <a:ext cx="5402454" cy="2510445"/>
          </a:xfrm>
        </p:spPr>
        <p:txBody>
          <a:bodyPr>
            <a:normAutofit/>
          </a:bodyPr>
          <a:lstStyle/>
          <a:p>
            <a:endParaRPr lang="en-US" dirty="0"/>
          </a:p>
        </p:txBody>
      </p:sp>
      <p:sp>
        <p:nvSpPr>
          <p:cNvPr id="3" name="Subtitle 2">
            <a:extLst>
              <a:ext uri="{FF2B5EF4-FFF2-40B4-BE49-F238E27FC236}">
                <a16:creationId xmlns:a16="http://schemas.microsoft.com/office/drawing/2014/main" id="{302556A2-5ABA-BA77-3ED0-4FF087416348}"/>
              </a:ext>
            </a:extLst>
          </p:cNvPr>
          <p:cNvSpPr>
            <a:spLocks noGrp="1"/>
          </p:cNvSpPr>
          <p:nvPr>
            <p:ph type="subTitle" idx="1"/>
          </p:nvPr>
        </p:nvSpPr>
        <p:spPr>
          <a:xfrm>
            <a:off x="684225" y="3425899"/>
            <a:ext cx="5185297" cy="1458617"/>
          </a:xfrm>
        </p:spPr>
        <p:txBody>
          <a:bodyPr>
            <a:normAutofit/>
          </a:bodyPr>
          <a:lstStyle/>
          <a:p>
            <a:endParaRPr lang="en-US" dirty="0"/>
          </a:p>
        </p:txBody>
      </p:sp>
      <p:pic>
        <p:nvPicPr>
          <p:cNvPr id="4" name="Picture 3" descr="Neon laser lights aligned to form a triangle">
            <a:extLst>
              <a:ext uri="{FF2B5EF4-FFF2-40B4-BE49-F238E27FC236}">
                <a16:creationId xmlns:a16="http://schemas.microsoft.com/office/drawing/2014/main" id="{F567C2D1-658F-3308-B03B-FFBBAA31C4D0}"/>
              </a:ext>
            </a:extLst>
          </p:cNvPr>
          <p:cNvPicPr>
            <a:picLocks noChangeAspect="1"/>
          </p:cNvPicPr>
          <p:nvPr/>
        </p:nvPicPr>
        <p:blipFill rotWithShape="1">
          <a:blip r:embed="rId2"/>
          <a:srcRect l="21916" r="22305"/>
          <a:stretch/>
        </p:blipFill>
        <p:spPr>
          <a:xfrm>
            <a:off x="6062050" y="-1554"/>
            <a:ext cx="6120571" cy="6857999"/>
          </a:xfrm>
          <a:custGeom>
            <a:avLst/>
            <a:gdLst/>
            <a:ahLst/>
            <a:cxnLst/>
            <a:rect l="l" t="t" r="r" b="b"/>
            <a:pathLst>
              <a:path w="6129950" h="6861439">
                <a:moveTo>
                  <a:pt x="1687527" y="0"/>
                </a:moveTo>
                <a:lnTo>
                  <a:pt x="6129950" y="0"/>
                </a:lnTo>
                <a:lnTo>
                  <a:pt x="6129950" y="6858000"/>
                </a:lnTo>
                <a:lnTo>
                  <a:pt x="5040333" y="6858000"/>
                </a:lnTo>
                <a:lnTo>
                  <a:pt x="5040333" y="6861439"/>
                </a:lnTo>
                <a:lnTo>
                  <a:pt x="272442" y="6861439"/>
                </a:lnTo>
                <a:lnTo>
                  <a:pt x="196402" y="6549696"/>
                </a:lnTo>
                <a:cubicBezTo>
                  <a:pt x="-517926" y="3427393"/>
                  <a:pt x="946083" y="3323532"/>
                  <a:pt x="946083" y="1"/>
                </a:cubicBezTo>
                <a:lnTo>
                  <a:pt x="1687527" y="1"/>
                </a:lnTo>
                <a:close/>
              </a:path>
            </a:pathLst>
          </a:custGeom>
        </p:spPr>
      </p:pic>
      <p:pic>
        <p:nvPicPr>
          <p:cNvPr id="8" name="Picture 7" descr="A group of crosses on a hill&#10;&#10;Description automatically generated">
            <a:extLst>
              <a:ext uri="{FF2B5EF4-FFF2-40B4-BE49-F238E27FC236}">
                <a16:creationId xmlns:a16="http://schemas.microsoft.com/office/drawing/2014/main" id="{107C28B3-FDAF-0A45-EC83-AEF6A554902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 y="-1554"/>
            <a:ext cx="12182621" cy="6857999"/>
          </a:xfrm>
          <a:prstGeom prst="rect">
            <a:avLst/>
          </a:prstGeom>
        </p:spPr>
      </p:pic>
      <p:sp>
        <p:nvSpPr>
          <p:cNvPr id="9" name="TextBox 8">
            <a:extLst>
              <a:ext uri="{FF2B5EF4-FFF2-40B4-BE49-F238E27FC236}">
                <a16:creationId xmlns:a16="http://schemas.microsoft.com/office/drawing/2014/main" id="{9446C478-0925-8633-BE2C-3F4078A069CD}"/>
              </a:ext>
            </a:extLst>
          </p:cNvPr>
          <p:cNvSpPr txBox="1"/>
          <p:nvPr/>
        </p:nvSpPr>
        <p:spPr>
          <a:xfrm>
            <a:off x="1180618" y="902825"/>
            <a:ext cx="9653286" cy="1754326"/>
          </a:xfrm>
          <a:prstGeom prst="rect">
            <a:avLst/>
          </a:prstGeom>
          <a:noFill/>
        </p:spPr>
        <p:txBody>
          <a:bodyPr wrap="square" rtlCol="0">
            <a:spAutoFit/>
          </a:bodyPr>
          <a:lstStyle/>
          <a:p>
            <a:r>
              <a:rPr lang="en-US" sz="5400" b="1" dirty="0">
                <a:solidFill>
                  <a:schemeClr val="bg1"/>
                </a:solidFill>
              </a:rPr>
              <a:t>  From Worry To Happiness</a:t>
            </a:r>
          </a:p>
          <a:p>
            <a:r>
              <a:rPr lang="en-US" sz="5400" b="1" dirty="0">
                <a:solidFill>
                  <a:schemeClr val="bg1"/>
                </a:solidFill>
              </a:rPr>
              <a:t>                   Lesson 8</a:t>
            </a:r>
            <a:endParaRPr lang="en-US" sz="1400" b="1" dirty="0">
              <a:solidFill>
                <a:schemeClr val="bg1"/>
              </a:solidFill>
            </a:endParaRPr>
          </a:p>
        </p:txBody>
      </p:sp>
      <p:sp>
        <p:nvSpPr>
          <p:cNvPr id="10" name="TextBox 9">
            <a:extLst>
              <a:ext uri="{FF2B5EF4-FFF2-40B4-BE49-F238E27FC236}">
                <a16:creationId xmlns:a16="http://schemas.microsoft.com/office/drawing/2014/main" id="{2DB39D36-A746-F434-84D3-E68EA09C28CC}"/>
              </a:ext>
            </a:extLst>
          </p:cNvPr>
          <p:cNvSpPr txBox="1"/>
          <p:nvPr/>
        </p:nvSpPr>
        <p:spPr>
          <a:xfrm>
            <a:off x="5602147" y="3739708"/>
            <a:ext cx="4982903" cy="2492990"/>
          </a:xfrm>
          <a:prstGeom prst="rect">
            <a:avLst/>
          </a:prstGeom>
          <a:noFill/>
        </p:spPr>
        <p:txBody>
          <a:bodyPr wrap="square" rtlCol="0">
            <a:spAutoFit/>
          </a:bodyPr>
          <a:lstStyle/>
          <a:p>
            <a:r>
              <a:rPr lang="en-US" sz="3200" b="1" dirty="0">
                <a:solidFill>
                  <a:schemeClr val="bg1"/>
                </a:solidFill>
                <a:latin typeface="Aharoni" panose="02010803020104030203" pitchFamily="2" charset="-79"/>
                <a:cs typeface="Aharoni" panose="02010803020104030203" pitchFamily="2" charset="-79"/>
              </a:rPr>
              <a:t>      Wednesday</a:t>
            </a:r>
            <a:r>
              <a:rPr lang="en-US" sz="2800" b="1" dirty="0">
                <a:solidFill>
                  <a:schemeClr val="bg1"/>
                </a:solidFill>
                <a:latin typeface="Aharoni" panose="02010803020104030203" pitchFamily="2" charset="-79"/>
                <a:cs typeface="Aharoni" panose="02010803020104030203" pitchFamily="2" charset="-79"/>
              </a:rPr>
              <a:t> Night</a:t>
            </a:r>
          </a:p>
          <a:p>
            <a:r>
              <a:rPr lang="en-US" sz="2800" b="1" dirty="0">
                <a:solidFill>
                  <a:schemeClr val="bg1"/>
                </a:solidFill>
                <a:latin typeface="Aharoni" panose="02010803020104030203" pitchFamily="2" charset="-79"/>
                <a:cs typeface="Aharoni" panose="02010803020104030203" pitchFamily="2" charset="-79"/>
              </a:rPr>
              <a:t>               </a:t>
            </a:r>
            <a:r>
              <a:rPr lang="en-US" sz="3200" b="1" dirty="0">
                <a:solidFill>
                  <a:schemeClr val="bg1"/>
                </a:solidFill>
                <a:latin typeface="Aharoni" panose="02010803020104030203" pitchFamily="2" charset="-79"/>
                <a:cs typeface="Aharoni" panose="02010803020104030203" pitchFamily="2" charset="-79"/>
              </a:rPr>
              <a:t>Bible class</a:t>
            </a:r>
          </a:p>
          <a:p>
            <a:r>
              <a:rPr lang="en-US" sz="3200" b="1" dirty="0">
                <a:solidFill>
                  <a:schemeClr val="bg1"/>
                </a:solidFill>
                <a:latin typeface="Aharoni" panose="02010803020104030203" pitchFamily="2" charset="-79"/>
                <a:cs typeface="Aharoni" panose="02010803020104030203" pitchFamily="2" charset="-79"/>
              </a:rPr>
              <a:t>       Palm Beach Lakes</a:t>
            </a:r>
          </a:p>
          <a:p>
            <a:r>
              <a:rPr lang="en-US" sz="3200" b="1">
                <a:solidFill>
                  <a:schemeClr val="bg1"/>
                </a:solidFill>
                <a:latin typeface="Aharoni" panose="02010803020104030203" pitchFamily="2" charset="-79"/>
                <a:cs typeface="Aharoni" panose="02010803020104030203" pitchFamily="2" charset="-79"/>
              </a:rPr>
              <a:t>         church </a:t>
            </a:r>
            <a:r>
              <a:rPr lang="en-US" sz="3200" b="1" dirty="0">
                <a:solidFill>
                  <a:schemeClr val="bg1"/>
                </a:solidFill>
                <a:latin typeface="Aharoni" panose="02010803020104030203" pitchFamily="2" charset="-79"/>
                <a:cs typeface="Aharoni" panose="02010803020104030203" pitchFamily="2" charset="-79"/>
              </a:rPr>
              <a:t>of Christ</a:t>
            </a:r>
            <a:endParaRPr lang="en-US" sz="2800" b="1" dirty="0">
              <a:solidFill>
                <a:schemeClr val="bg1"/>
              </a:solidFill>
              <a:latin typeface="Aharoni" panose="02010803020104030203" pitchFamily="2" charset="-79"/>
              <a:cs typeface="Aharoni" panose="02010803020104030203" pitchFamily="2" charset="-79"/>
            </a:endParaRPr>
          </a:p>
          <a:p>
            <a:r>
              <a:rPr lang="en-US" sz="2800" b="1" dirty="0">
                <a:solidFill>
                  <a:schemeClr val="bg1"/>
                </a:solidFill>
                <a:latin typeface="Aharoni" panose="02010803020104030203" pitchFamily="2" charset="-79"/>
                <a:cs typeface="Aharoni" panose="02010803020104030203" pitchFamily="2" charset="-79"/>
              </a:rPr>
              <a:t>             </a:t>
            </a:r>
          </a:p>
        </p:txBody>
      </p:sp>
    </p:spTree>
    <p:extLst>
      <p:ext uri="{BB962C8B-B14F-4D97-AF65-F5344CB8AC3E}">
        <p14:creationId xmlns:p14="http://schemas.microsoft.com/office/powerpoint/2010/main" val="403213390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3140EBB-D788-59AA-1A5E-317BCEFD813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65CA38A-C844-49FD-1F4F-E4C1762E28D9}"/>
              </a:ext>
            </a:extLst>
          </p:cNvPr>
          <p:cNvSpPr>
            <a:spLocks noGrp="1"/>
          </p:cNvSpPr>
          <p:nvPr>
            <p:ph type="title"/>
          </p:nvPr>
        </p:nvSpPr>
        <p:spPr/>
        <p:txBody>
          <a:bodyPr/>
          <a:lstStyle/>
          <a:p>
            <a:r>
              <a:rPr lang="en-US" dirty="0"/>
              <a:t>          From Worry To Happiness</a:t>
            </a:r>
            <a:br>
              <a:rPr lang="en-US" dirty="0"/>
            </a:br>
            <a:r>
              <a:rPr lang="en-US" dirty="0"/>
              <a:t>                          Lesson 8</a:t>
            </a:r>
          </a:p>
        </p:txBody>
      </p:sp>
      <p:sp>
        <p:nvSpPr>
          <p:cNvPr id="3" name="Content Placeholder 2">
            <a:extLst>
              <a:ext uri="{FF2B5EF4-FFF2-40B4-BE49-F238E27FC236}">
                <a16:creationId xmlns:a16="http://schemas.microsoft.com/office/drawing/2014/main" id="{8C95C38A-343D-0965-EC3A-F1522119F7DB}"/>
              </a:ext>
            </a:extLst>
          </p:cNvPr>
          <p:cNvSpPr>
            <a:spLocks noGrp="1"/>
          </p:cNvSpPr>
          <p:nvPr>
            <p:ph idx="1"/>
          </p:nvPr>
        </p:nvSpPr>
        <p:spPr/>
        <p:txBody>
          <a:bodyPr/>
          <a:lstStyle/>
          <a:p>
            <a:pPr marL="0" indent="0">
              <a:buNone/>
            </a:pPr>
            <a:r>
              <a:rPr lang="en-US" dirty="0"/>
              <a:t>                   Majority of marriage problems come in 4 areas</a:t>
            </a:r>
          </a:p>
          <a:p>
            <a:pPr marL="0" indent="0">
              <a:buNone/>
            </a:pPr>
            <a:r>
              <a:rPr lang="en-US" dirty="0"/>
              <a:t>                                                  1. Sex</a:t>
            </a:r>
          </a:p>
          <a:p>
            <a:pPr marL="0" indent="0">
              <a:buNone/>
            </a:pPr>
            <a:r>
              <a:rPr lang="en-US" dirty="0"/>
              <a:t>                                                  2. Money</a:t>
            </a:r>
          </a:p>
          <a:p>
            <a:pPr marL="0" indent="0">
              <a:buNone/>
            </a:pPr>
            <a:r>
              <a:rPr lang="en-US" dirty="0"/>
              <a:t>                                                  3. In-laws</a:t>
            </a:r>
          </a:p>
          <a:p>
            <a:pPr marL="0" indent="0">
              <a:buNone/>
            </a:pPr>
            <a:r>
              <a:rPr lang="en-US" dirty="0"/>
              <a:t>                                                  4. Religion       </a:t>
            </a:r>
          </a:p>
          <a:p>
            <a:pPr marL="0" indent="0">
              <a:buNone/>
            </a:pPr>
            <a:r>
              <a:rPr lang="en-US" dirty="0"/>
              <a:t>                                                                                     </a:t>
            </a:r>
          </a:p>
        </p:txBody>
      </p:sp>
      <p:pic>
        <p:nvPicPr>
          <p:cNvPr id="2050" name="Picture 2" descr="Couple Fight Images – Browse 874,910 ...">
            <a:extLst>
              <a:ext uri="{FF2B5EF4-FFF2-40B4-BE49-F238E27FC236}">
                <a16:creationId xmlns:a16="http://schemas.microsoft.com/office/drawing/2014/main" id="{B450DDAB-0684-8B7E-6EBA-C35C1AE030A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096009" y="4487594"/>
            <a:ext cx="3095991" cy="237040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3064233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D663FF0-F375-97B1-6E32-C75B97B108E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A772A14-6453-B68F-7CE8-A33319221C59}"/>
              </a:ext>
            </a:extLst>
          </p:cNvPr>
          <p:cNvSpPr>
            <a:spLocks noGrp="1"/>
          </p:cNvSpPr>
          <p:nvPr>
            <p:ph type="title"/>
          </p:nvPr>
        </p:nvSpPr>
        <p:spPr/>
        <p:txBody>
          <a:bodyPr/>
          <a:lstStyle/>
          <a:p>
            <a:r>
              <a:rPr lang="en-US" dirty="0"/>
              <a:t>          From Worry To Happiness</a:t>
            </a:r>
            <a:br>
              <a:rPr lang="en-US" dirty="0"/>
            </a:br>
            <a:r>
              <a:rPr lang="en-US" dirty="0"/>
              <a:t>                          Lesson 8</a:t>
            </a:r>
          </a:p>
        </p:txBody>
      </p:sp>
      <p:sp>
        <p:nvSpPr>
          <p:cNvPr id="3" name="Content Placeholder 2">
            <a:extLst>
              <a:ext uri="{FF2B5EF4-FFF2-40B4-BE49-F238E27FC236}">
                <a16:creationId xmlns:a16="http://schemas.microsoft.com/office/drawing/2014/main" id="{3DF52D5F-30AF-F328-126D-746341509C99}"/>
              </a:ext>
            </a:extLst>
          </p:cNvPr>
          <p:cNvSpPr>
            <a:spLocks noGrp="1"/>
          </p:cNvSpPr>
          <p:nvPr>
            <p:ph idx="1"/>
          </p:nvPr>
        </p:nvSpPr>
        <p:spPr/>
        <p:txBody>
          <a:bodyPr/>
          <a:lstStyle/>
          <a:p>
            <a:pPr marL="0" indent="0">
              <a:buNone/>
            </a:pPr>
            <a:r>
              <a:rPr lang="en-US" dirty="0"/>
              <a:t>                                          Dealing with Money</a:t>
            </a:r>
          </a:p>
          <a:p>
            <a:pPr marL="457200" indent="-457200">
              <a:buAutoNum type="alphaLcPeriod"/>
            </a:pPr>
            <a:r>
              <a:rPr lang="en-US" dirty="0"/>
              <a:t>Usually, arguments are around how it is spent.</a:t>
            </a:r>
          </a:p>
          <a:p>
            <a:pPr marL="457200" indent="-457200">
              <a:buAutoNum type="alphaLcPeriod"/>
            </a:pPr>
            <a:r>
              <a:rPr lang="en-US" dirty="0"/>
              <a:t>Spending more that what is coming in. </a:t>
            </a:r>
          </a:p>
          <a:p>
            <a:pPr marL="457200" indent="-457200">
              <a:buAutoNum type="alphaLcPeriod"/>
            </a:pPr>
            <a:r>
              <a:rPr lang="en-US" dirty="0"/>
              <a:t>Desiring material things too much. </a:t>
            </a:r>
          </a:p>
          <a:p>
            <a:pPr marL="457200" indent="-457200">
              <a:buAutoNum type="alphaLcPeriod"/>
            </a:pPr>
            <a:r>
              <a:rPr lang="en-US" dirty="0"/>
              <a:t>Feeling of ownership of money in a relationship. </a:t>
            </a:r>
          </a:p>
        </p:txBody>
      </p:sp>
    </p:spTree>
    <p:extLst>
      <p:ext uri="{BB962C8B-B14F-4D97-AF65-F5344CB8AC3E}">
        <p14:creationId xmlns:p14="http://schemas.microsoft.com/office/powerpoint/2010/main" val="266330210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24EAA7-5553-FBB6-CA91-0AAF0D59AADA}"/>
              </a:ext>
            </a:extLst>
          </p:cNvPr>
          <p:cNvSpPr>
            <a:spLocks noGrp="1"/>
          </p:cNvSpPr>
          <p:nvPr>
            <p:ph type="title"/>
          </p:nvPr>
        </p:nvSpPr>
        <p:spPr/>
        <p:txBody>
          <a:bodyPr/>
          <a:lstStyle/>
          <a:p>
            <a:r>
              <a:rPr lang="en-US" dirty="0"/>
              <a:t>          From Worry To Happiness</a:t>
            </a:r>
            <a:br>
              <a:rPr lang="en-US" dirty="0"/>
            </a:br>
            <a:r>
              <a:rPr lang="en-US" dirty="0"/>
              <a:t>                        Lesson 8</a:t>
            </a:r>
          </a:p>
        </p:txBody>
      </p:sp>
      <p:sp>
        <p:nvSpPr>
          <p:cNvPr id="3" name="Content Placeholder 2">
            <a:extLst>
              <a:ext uri="{FF2B5EF4-FFF2-40B4-BE49-F238E27FC236}">
                <a16:creationId xmlns:a16="http://schemas.microsoft.com/office/drawing/2014/main" id="{55AAA576-EB69-F550-5864-548D8CA70184}"/>
              </a:ext>
            </a:extLst>
          </p:cNvPr>
          <p:cNvSpPr>
            <a:spLocks noGrp="1"/>
          </p:cNvSpPr>
          <p:nvPr>
            <p:ph idx="1"/>
          </p:nvPr>
        </p:nvSpPr>
        <p:spPr/>
        <p:txBody>
          <a:bodyPr/>
          <a:lstStyle/>
          <a:p>
            <a:pPr marL="0" indent="0">
              <a:buNone/>
            </a:pPr>
            <a:r>
              <a:rPr lang="en-US" dirty="0"/>
              <a:t>                              </a:t>
            </a:r>
            <a:r>
              <a:rPr lang="en-US" sz="2400" dirty="0"/>
              <a:t>Positive Principles To Live By</a:t>
            </a:r>
          </a:p>
          <a:p>
            <a:pPr marL="457200" indent="-457200">
              <a:buAutoNum type="alphaLcPeriod"/>
            </a:pPr>
            <a:r>
              <a:rPr lang="en-US" sz="2000" dirty="0"/>
              <a:t>Giving your self away. As Jesus did on the cross. Matt. 16:22 -23</a:t>
            </a:r>
          </a:p>
          <a:p>
            <a:pPr marL="457200" indent="-457200">
              <a:buAutoNum type="alphaLcPeriod"/>
            </a:pPr>
            <a:r>
              <a:rPr lang="en-US" sz="2000" dirty="0"/>
              <a:t>Biblical principles found in 2 Peter 1:5-7 </a:t>
            </a:r>
          </a:p>
          <a:p>
            <a:pPr marL="0" indent="0">
              <a:buNone/>
            </a:pPr>
            <a:r>
              <a:rPr lang="en-US" sz="2000" dirty="0"/>
              <a:t>       Virtue , knowledge , temperance, patience, godliness, </a:t>
            </a:r>
          </a:p>
          <a:p>
            <a:pPr marL="0" indent="0">
              <a:buNone/>
            </a:pPr>
            <a:r>
              <a:rPr lang="en-US" sz="2000" dirty="0"/>
              <a:t>       brotherly kindness, and charity. </a:t>
            </a:r>
          </a:p>
        </p:txBody>
      </p:sp>
    </p:spTree>
    <p:extLst>
      <p:ext uri="{BB962C8B-B14F-4D97-AF65-F5344CB8AC3E}">
        <p14:creationId xmlns:p14="http://schemas.microsoft.com/office/powerpoint/2010/main" val="28505457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67F9C9-2562-DA0B-0435-0222CB6F65AC}"/>
              </a:ext>
            </a:extLst>
          </p:cNvPr>
          <p:cNvSpPr>
            <a:spLocks noGrp="1"/>
          </p:cNvSpPr>
          <p:nvPr>
            <p:ph type="title"/>
          </p:nvPr>
        </p:nvSpPr>
        <p:spPr/>
        <p:txBody>
          <a:bodyPr/>
          <a:lstStyle/>
          <a:p>
            <a:r>
              <a:rPr lang="en-US" dirty="0"/>
              <a:t>         From Worry To Happiness</a:t>
            </a:r>
            <a:br>
              <a:rPr lang="en-US" dirty="0"/>
            </a:br>
            <a:r>
              <a:rPr lang="en-US" dirty="0"/>
              <a:t>                        Lesson 8</a:t>
            </a:r>
          </a:p>
        </p:txBody>
      </p:sp>
      <p:sp>
        <p:nvSpPr>
          <p:cNvPr id="3" name="Content Placeholder 2">
            <a:extLst>
              <a:ext uri="{FF2B5EF4-FFF2-40B4-BE49-F238E27FC236}">
                <a16:creationId xmlns:a16="http://schemas.microsoft.com/office/drawing/2014/main" id="{236F5434-F9C8-2254-3A89-4CD0CFE40F8C}"/>
              </a:ext>
            </a:extLst>
          </p:cNvPr>
          <p:cNvSpPr>
            <a:spLocks noGrp="1"/>
          </p:cNvSpPr>
          <p:nvPr>
            <p:ph idx="1"/>
          </p:nvPr>
        </p:nvSpPr>
        <p:spPr/>
        <p:txBody>
          <a:bodyPr>
            <a:normAutofit fontScale="92500" lnSpcReduction="10000"/>
          </a:bodyPr>
          <a:lstStyle/>
          <a:p>
            <a:pPr marL="0" indent="0">
              <a:buNone/>
            </a:pPr>
            <a:r>
              <a:rPr lang="en-US" dirty="0"/>
              <a:t>                           Children- Theory Behind Gentle Parenting</a:t>
            </a:r>
          </a:p>
          <a:p>
            <a:pPr marL="0" indent="0">
              <a:buNone/>
            </a:pPr>
            <a:r>
              <a:rPr lang="en-US" dirty="0"/>
              <a:t>The theory behind gentle parenting centers on fostering a secure parent-child bond through empathy, respect, and understanding, focusing on teaching emotional regulation and self-discipline rather than punishment, rooted in principles of </a:t>
            </a:r>
            <a:r>
              <a:rPr lang="en-US" b="1" dirty="0">
                <a:hlinkClick r:id="rId2"/>
              </a:rPr>
              <a:t>authoritative parenting</a:t>
            </a:r>
            <a:r>
              <a:rPr lang="en-US" dirty="0"/>
              <a:t>, </a:t>
            </a:r>
            <a:r>
              <a:rPr lang="en-US" b="1" dirty="0">
                <a:hlinkClick r:id="rId3"/>
              </a:rPr>
              <a:t>emotion coaching</a:t>
            </a:r>
            <a:r>
              <a:rPr lang="en-US" dirty="0"/>
              <a:t>, and positive psychology to raise resilient, self-aware, and emotionally intelligent children by modeling desired behaviors and validating feelings. It combines firmness (boundaries) with kindness (empathy), aiming to build internal motivation and cooperation by understanding developmental stages and guiding children to solve problems constructively, rather than controlling them through fear or shame. </a:t>
            </a:r>
          </a:p>
          <a:p>
            <a:pPr marL="0" indent="0">
              <a:buNone/>
            </a:pPr>
            <a:endParaRPr lang="en-US" sz="2400" dirty="0"/>
          </a:p>
        </p:txBody>
      </p:sp>
    </p:spTree>
    <p:extLst>
      <p:ext uri="{BB962C8B-B14F-4D97-AF65-F5344CB8AC3E}">
        <p14:creationId xmlns:p14="http://schemas.microsoft.com/office/powerpoint/2010/main" val="217151464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9CC3E06-B9DC-2E4F-BAC4-AD0D334FC05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BE45492-E3A0-BCDA-CD9B-99ADF49A2C2E}"/>
              </a:ext>
            </a:extLst>
          </p:cNvPr>
          <p:cNvSpPr>
            <a:spLocks noGrp="1"/>
          </p:cNvSpPr>
          <p:nvPr>
            <p:ph type="title"/>
          </p:nvPr>
        </p:nvSpPr>
        <p:spPr/>
        <p:txBody>
          <a:bodyPr/>
          <a:lstStyle/>
          <a:p>
            <a:r>
              <a:rPr lang="en-US" dirty="0"/>
              <a:t>         From Worry To Happiness</a:t>
            </a:r>
            <a:br>
              <a:rPr lang="en-US" dirty="0"/>
            </a:br>
            <a:r>
              <a:rPr lang="en-US" dirty="0"/>
              <a:t>                        Lesson 7</a:t>
            </a:r>
          </a:p>
        </p:txBody>
      </p:sp>
      <p:sp>
        <p:nvSpPr>
          <p:cNvPr id="3" name="Content Placeholder 2">
            <a:extLst>
              <a:ext uri="{FF2B5EF4-FFF2-40B4-BE49-F238E27FC236}">
                <a16:creationId xmlns:a16="http://schemas.microsoft.com/office/drawing/2014/main" id="{674544DC-39E2-C0E0-C465-E8A7C2A1F187}"/>
              </a:ext>
            </a:extLst>
          </p:cNvPr>
          <p:cNvSpPr>
            <a:spLocks noGrp="1"/>
          </p:cNvSpPr>
          <p:nvPr>
            <p:ph idx="1"/>
          </p:nvPr>
        </p:nvSpPr>
        <p:spPr/>
        <p:txBody>
          <a:bodyPr>
            <a:normAutofit lnSpcReduction="10000"/>
          </a:bodyPr>
          <a:lstStyle/>
          <a:p>
            <a:pPr marL="0" indent="0">
              <a:buNone/>
            </a:pPr>
            <a:r>
              <a:rPr lang="en-US" dirty="0"/>
              <a:t>                           Children- Theory Behind Gentle Parenting</a:t>
            </a:r>
          </a:p>
          <a:p>
            <a:pPr marL="0" indent="0">
              <a:buNone/>
            </a:pPr>
            <a:r>
              <a:rPr lang="en-US" dirty="0"/>
              <a:t>“This pressure adds stress to parenting that we don’t need. Higher stress undoubtedly impacts our relationship with our child in a negative way, more so than having our authentic moments of being human.”</a:t>
            </a:r>
          </a:p>
          <a:p>
            <a:pPr marL="0" indent="0">
              <a:buNone/>
            </a:pPr>
            <a:r>
              <a:rPr lang="en-US" dirty="0"/>
              <a:t>“Another theme I see and hear (and have felt myself) is the </a:t>
            </a:r>
            <a:r>
              <a:rPr lang="en-US" dirty="0">
                <a:hlinkClick r:id="rId2" tooltip="Psychology Today looks at guilt"/>
              </a:rPr>
              <a:t>guilt</a:t>
            </a:r>
            <a:r>
              <a:rPr lang="en-US" dirty="0"/>
              <a:t>, self-blame, and shame when we attempt gentle parenting techniques and our child continues to do the “undesirable” behavior. Empathy and addressing emotions underlying behaviors often do not eliminate the undesirable…”</a:t>
            </a:r>
          </a:p>
          <a:p>
            <a:pPr marL="0" indent="0">
              <a:buNone/>
            </a:pPr>
            <a:r>
              <a:rPr lang="en-US" sz="2000" dirty="0"/>
              <a:t>                             Emily Edlynn Ph.D.    Psychology Today</a:t>
            </a:r>
          </a:p>
        </p:txBody>
      </p:sp>
    </p:spTree>
    <p:extLst>
      <p:ext uri="{BB962C8B-B14F-4D97-AF65-F5344CB8AC3E}">
        <p14:creationId xmlns:p14="http://schemas.microsoft.com/office/powerpoint/2010/main" val="248053734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BCBC1DD-0E3F-D0FC-CE44-E98E04B8D04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111AEE1-EF43-1942-947B-245973C1463C}"/>
              </a:ext>
            </a:extLst>
          </p:cNvPr>
          <p:cNvSpPr>
            <a:spLocks noGrp="1"/>
          </p:cNvSpPr>
          <p:nvPr>
            <p:ph type="title"/>
          </p:nvPr>
        </p:nvSpPr>
        <p:spPr/>
        <p:txBody>
          <a:bodyPr/>
          <a:lstStyle/>
          <a:p>
            <a:r>
              <a:rPr lang="en-US" dirty="0"/>
              <a:t>         From Worry To Happiness</a:t>
            </a:r>
            <a:br>
              <a:rPr lang="en-US" dirty="0"/>
            </a:br>
            <a:r>
              <a:rPr lang="en-US" dirty="0"/>
              <a:t>                        Lesson 8</a:t>
            </a:r>
          </a:p>
        </p:txBody>
      </p:sp>
      <p:sp>
        <p:nvSpPr>
          <p:cNvPr id="3" name="Content Placeholder 2">
            <a:extLst>
              <a:ext uri="{FF2B5EF4-FFF2-40B4-BE49-F238E27FC236}">
                <a16:creationId xmlns:a16="http://schemas.microsoft.com/office/drawing/2014/main" id="{4568AF02-DC7F-878E-378A-5B641D4CEF8B}"/>
              </a:ext>
            </a:extLst>
          </p:cNvPr>
          <p:cNvSpPr>
            <a:spLocks noGrp="1"/>
          </p:cNvSpPr>
          <p:nvPr>
            <p:ph idx="1"/>
          </p:nvPr>
        </p:nvSpPr>
        <p:spPr/>
        <p:txBody>
          <a:bodyPr/>
          <a:lstStyle/>
          <a:p>
            <a:pPr marL="0" indent="0">
              <a:buNone/>
            </a:pPr>
            <a:r>
              <a:rPr lang="en-US" dirty="0"/>
              <a:t>                                                    </a:t>
            </a:r>
            <a:r>
              <a:rPr lang="en-US" sz="2400" dirty="0"/>
              <a:t>Children </a:t>
            </a:r>
          </a:p>
          <a:p>
            <a:pPr marL="457200" indent="-457200">
              <a:buAutoNum type="alphaLcPeriod"/>
            </a:pPr>
            <a:r>
              <a:rPr lang="en-US" sz="2000" dirty="0"/>
              <a:t>Effective parenting begins with parents on the same page.</a:t>
            </a:r>
          </a:p>
          <a:p>
            <a:pPr marL="457200" indent="-457200">
              <a:buAutoNum type="alphaLcPeriod"/>
            </a:pPr>
            <a:r>
              <a:rPr lang="en-US" sz="2000" dirty="0"/>
              <a:t>Discipline should be given that is effective, with love.</a:t>
            </a:r>
          </a:p>
          <a:p>
            <a:pPr marL="457200" indent="-457200">
              <a:buAutoNum type="alphaLcPeriod"/>
            </a:pPr>
            <a:r>
              <a:rPr lang="en-US" sz="2000" dirty="0"/>
              <a:t>Proverbs 22:6    Train up a child…</a:t>
            </a:r>
          </a:p>
          <a:p>
            <a:pPr marL="0" indent="0">
              <a:buNone/>
            </a:pPr>
            <a:r>
              <a:rPr lang="en-US" sz="2000" dirty="0"/>
              <a:t>       “Chanak”: in Hebrew.  </a:t>
            </a:r>
            <a:r>
              <a:rPr lang="en-US" sz="2000"/>
              <a:t>dedicate</a:t>
            </a:r>
            <a:r>
              <a:rPr lang="en-US" sz="2000" dirty="0"/>
              <a:t>, initiate</a:t>
            </a:r>
            <a:r>
              <a:rPr lang="en-US" sz="2000"/>
              <a:t>, train up.</a:t>
            </a:r>
            <a:endParaRPr lang="en-US" sz="2000" dirty="0"/>
          </a:p>
        </p:txBody>
      </p:sp>
    </p:spTree>
    <p:extLst>
      <p:ext uri="{BB962C8B-B14F-4D97-AF65-F5344CB8AC3E}">
        <p14:creationId xmlns:p14="http://schemas.microsoft.com/office/powerpoint/2010/main" val="245254070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565B55-1B41-360D-7248-731F4EF68585}"/>
              </a:ext>
            </a:extLst>
          </p:cNvPr>
          <p:cNvSpPr>
            <a:spLocks noGrp="1"/>
          </p:cNvSpPr>
          <p:nvPr>
            <p:ph type="title"/>
          </p:nvPr>
        </p:nvSpPr>
        <p:spPr/>
        <p:txBody>
          <a:bodyPr/>
          <a:lstStyle/>
          <a:p>
            <a:r>
              <a:rPr lang="en-US" dirty="0"/>
              <a:t>          From Worry To Happiness</a:t>
            </a:r>
            <a:br>
              <a:rPr lang="en-US" dirty="0"/>
            </a:br>
            <a:r>
              <a:rPr lang="en-US" dirty="0"/>
              <a:t>                           Lesson 8</a:t>
            </a:r>
          </a:p>
        </p:txBody>
      </p:sp>
      <p:sp>
        <p:nvSpPr>
          <p:cNvPr id="3" name="Content Placeholder 2">
            <a:extLst>
              <a:ext uri="{FF2B5EF4-FFF2-40B4-BE49-F238E27FC236}">
                <a16:creationId xmlns:a16="http://schemas.microsoft.com/office/drawing/2014/main" id="{5CFB5A7E-A43C-6324-302E-C773A0D42BBA}"/>
              </a:ext>
            </a:extLst>
          </p:cNvPr>
          <p:cNvSpPr>
            <a:spLocks noGrp="1"/>
          </p:cNvSpPr>
          <p:nvPr>
            <p:ph idx="1"/>
          </p:nvPr>
        </p:nvSpPr>
        <p:spPr/>
        <p:txBody>
          <a:bodyPr/>
          <a:lstStyle/>
          <a:p>
            <a:pPr marL="0" indent="0">
              <a:buNone/>
            </a:pPr>
            <a:r>
              <a:rPr lang="en-US" dirty="0"/>
              <a:t>                The Importance of Bible Class &amp; Worship Attendance</a:t>
            </a:r>
          </a:p>
          <a:p>
            <a:pPr marL="457200" indent="-457200">
              <a:buAutoNum type="arabicPeriod"/>
            </a:pPr>
            <a:r>
              <a:rPr lang="en-US" dirty="0"/>
              <a:t>Increases knowledge of God. </a:t>
            </a:r>
          </a:p>
          <a:p>
            <a:pPr marL="457200" indent="-457200">
              <a:buAutoNum type="arabicPeriod"/>
            </a:pPr>
            <a:r>
              <a:rPr lang="en-US" dirty="0"/>
              <a:t>Increases knowledge of scripture. </a:t>
            </a:r>
          </a:p>
          <a:p>
            <a:pPr marL="457200" indent="-457200">
              <a:buAutoNum type="arabicPeriod"/>
            </a:pPr>
            <a:r>
              <a:rPr lang="en-US" dirty="0"/>
              <a:t>Builds faith.   Romans 10:17 </a:t>
            </a:r>
          </a:p>
          <a:p>
            <a:pPr marL="457200" indent="-457200">
              <a:buAutoNum type="arabicPeriod"/>
            </a:pPr>
            <a:r>
              <a:rPr lang="en-US" dirty="0"/>
              <a:t>Spurs maturity.  Becoming a better servant of God. </a:t>
            </a:r>
          </a:p>
          <a:p>
            <a:pPr marL="457200" indent="-457200">
              <a:buAutoNum type="arabicPeriod"/>
            </a:pPr>
            <a:r>
              <a:rPr lang="en-US" dirty="0"/>
              <a:t>You are putting the Kingdom first.   Matt. 6:23</a:t>
            </a:r>
          </a:p>
          <a:p>
            <a:pPr marL="457200" indent="-457200">
              <a:buFont typeface="Arial" panose="020B0604020202020204" pitchFamily="34" charset="0"/>
              <a:buAutoNum type="arabicPeriod"/>
            </a:pPr>
            <a:r>
              <a:rPr lang="en-US" dirty="0"/>
              <a:t>IT IS COMMANDED BY GOD.</a:t>
            </a:r>
          </a:p>
          <a:p>
            <a:pPr marL="457200" indent="-457200">
              <a:buAutoNum type="arabicPeriod"/>
            </a:pPr>
            <a:endParaRPr lang="en-US" dirty="0"/>
          </a:p>
        </p:txBody>
      </p:sp>
    </p:spTree>
    <p:extLst>
      <p:ext uri="{BB962C8B-B14F-4D97-AF65-F5344CB8AC3E}">
        <p14:creationId xmlns:p14="http://schemas.microsoft.com/office/powerpoint/2010/main" val="354769245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5FF2A7-682B-71CF-0DC2-16606A62360A}"/>
              </a:ext>
            </a:extLst>
          </p:cNvPr>
          <p:cNvSpPr>
            <a:spLocks noGrp="1"/>
          </p:cNvSpPr>
          <p:nvPr>
            <p:ph type="title"/>
          </p:nvPr>
        </p:nvSpPr>
        <p:spPr/>
        <p:txBody>
          <a:bodyPr/>
          <a:lstStyle/>
          <a:p>
            <a:r>
              <a:rPr lang="en-US" dirty="0"/>
              <a:t>          From Worry To Happiness</a:t>
            </a:r>
            <a:br>
              <a:rPr lang="en-US" dirty="0"/>
            </a:br>
            <a:r>
              <a:rPr lang="en-US" dirty="0"/>
              <a:t>                           Lesson 8</a:t>
            </a:r>
          </a:p>
        </p:txBody>
      </p:sp>
      <p:sp>
        <p:nvSpPr>
          <p:cNvPr id="3" name="Content Placeholder 2">
            <a:extLst>
              <a:ext uri="{FF2B5EF4-FFF2-40B4-BE49-F238E27FC236}">
                <a16:creationId xmlns:a16="http://schemas.microsoft.com/office/drawing/2014/main" id="{9C5ADEB4-BD81-8E4D-9723-B2C8F84BB6F5}"/>
              </a:ext>
            </a:extLst>
          </p:cNvPr>
          <p:cNvSpPr>
            <a:spLocks noGrp="1"/>
          </p:cNvSpPr>
          <p:nvPr>
            <p:ph idx="1"/>
          </p:nvPr>
        </p:nvSpPr>
        <p:spPr/>
        <p:txBody>
          <a:bodyPr>
            <a:normAutofit/>
          </a:bodyPr>
          <a:lstStyle/>
          <a:p>
            <a:pPr marL="0" indent="0">
              <a:buNone/>
            </a:pPr>
            <a:r>
              <a:rPr lang="en-US" sz="2800" dirty="0"/>
              <a:t>                       </a:t>
            </a:r>
            <a:r>
              <a:rPr lang="en-US" sz="3200" b="1" dirty="0"/>
              <a:t>How To Change Behavior</a:t>
            </a:r>
          </a:p>
          <a:p>
            <a:pPr marL="0" indent="0">
              <a:buNone/>
            </a:pPr>
            <a:endParaRPr lang="en-US" sz="3200" b="1" dirty="0"/>
          </a:p>
          <a:p>
            <a:pPr marL="0" indent="0">
              <a:buNone/>
            </a:pPr>
            <a:endParaRPr lang="en-US" sz="2800" dirty="0"/>
          </a:p>
        </p:txBody>
      </p:sp>
      <p:pic>
        <p:nvPicPr>
          <p:cNvPr id="4" name="Picture 2" descr="Behavior Change Images – Browse 51,145 Stock Photos, Vectors ...">
            <a:extLst>
              <a:ext uri="{FF2B5EF4-FFF2-40B4-BE49-F238E27FC236}">
                <a16:creationId xmlns:a16="http://schemas.microsoft.com/office/drawing/2014/main" id="{9835D637-22D6-12CC-A6C6-5F5FDC9C066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615990" y="2969300"/>
            <a:ext cx="5430129" cy="296263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15039944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75AA87-31D4-B787-C358-50407ED51B60}"/>
              </a:ext>
            </a:extLst>
          </p:cNvPr>
          <p:cNvSpPr>
            <a:spLocks noGrp="1"/>
          </p:cNvSpPr>
          <p:nvPr>
            <p:ph type="title"/>
          </p:nvPr>
        </p:nvSpPr>
        <p:spPr/>
        <p:txBody>
          <a:bodyPr/>
          <a:lstStyle/>
          <a:p>
            <a:r>
              <a:rPr lang="en-US" dirty="0"/>
              <a:t>          From Worry To Happiness</a:t>
            </a:r>
            <a:br>
              <a:rPr lang="en-US" dirty="0"/>
            </a:br>
            <a:r>
              <a:rPr lang="en-US" dirty="0"/>
              <a:t>                          Lesson 8</a:t>
            </a:r>
          </a:p>
        </p:txBody>
      </p:sp>
      <p:sp>
        <p:nvSpPr>
          <p:cNvPr id="3" name="Content Placeholder 2">
            <a:extLst>
              <a:ext uri="{FF2B5EF4-FFF2-40B4-BE49-F238E27FC236}">
                <a16:creationId xmlns:a16="http://schemas.microsoft.com/office/drawing/2014/main" id="{3C77D9CF-A5AC-338C-EB80-F24C0F8818CF}"/>
              </a:ext>
            </a:extLst>
          </p:cNvPr>
          <p:cNvSpPr>
            <a:spLocks noGrp="1"/>
          </p:cNvSpPr>
          <p:nvPr>
            <p:ph idx="1"/>
          </p:nvPr>
        </p:nvSpPr>
        <p:spPr/>
        <p:txBody>
          <a:bodyPr/>
          <a:lstStyle/>
          <a:p>
            <a:pPr marL="0" indent="0">
              <a:buNone/>
            </a:pPr>
            <a:r>
              <a:rPr lang="en-US" dirty="0"/>
              <a:t>      </a:t>
            </a:r>
            <a:r>
              <a:rPr lang="en-US" sz="2800" dirty="0"/>
              <a:t>Under Learning                        Over Learning</a:t>
            </a:r>
          </a:p>
          <a:p>
            <a:pPr marL="0" indent="0">
              <a:buNone/>
            </a:pPr>
            <a:r>
              <a:rPr lang="en-US" sz="2400" dirty="0"/>
              <a:t>        Schizophasia                                       Phobias</a:t>
            </a:r>
          </a:p>
          <a:p>
            <a:pPr marL="0" indent="0">
              <a:buNone/>
            </a:pPr>
            <a:r>
              <a:rPr lang="en-US" sz="2400" dirty="0"/>
              <a:t>        Dyslexia                                               </a:t>
            </a:r>
            <a:r>
              <a:rPr lang="en-US" sz="2800" dirty="0"/>
              <a:t>OCD</a:t>
            </a:r>
          </a:p>
          <a:p>
            <a:pPr marL="0" indent="0">
              <a:buNone/>
            </a:pPr>
            <a:endParaRPr lang="en-US" dirty="0"/>
          </a:p>
        </p:txBody>
      </p:sp>
    </p:spTree>
    <p:extLst>
      <p:ext uri="{BB962C8B-B14F-4D97-AF65-F5344CB8AC3E}">
        <p14:creationId xmlns:p14="http://schemas.microsoft.com/office/powerpoint/2010/main" val="127939458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26AA89-22B6-A5FA-C095-62E04CDBDFC0}"/>
              </a:ext>
            </a:extLst>
          </p:cNvPr>
          <p:cNvSpPr>
            <a:spLocks noGrp="1"/>
          </p:cNvSpPr>
          <p:nvPr>
            <p:ph type="title"/>
          </p:nvPr>
        </p:nvSpPr>
        <p:spPr/>
        <p:txBody>
          <a:bodyPr/>
          <a:lstStyle/>
          <a:p>
            <a:r>
              <a:rPr lang="en-US" dirty="0"/>
              <a:t>          From Worry To Happiness</a:t>
            </a:r>
            <a:br>
              <a:rPr lang="en-US" dirty="0"/>
            </a:br>
            <a:r>
              <a:rPr lang="en-US" dirty="0"/>
              <a:t>                          Lesson 8</a:t>
            </a:r>
          </a:p>
        </p:txBody>
      </p:sp>
      <p:sp>
        <p:nvSpPr>
          <p:cNvPr id="3" name="Content Placeholder 2">
            <a:extLst>
              <a:ext uri="{FF2B5EF4-FFF2-40B4-BE49-F238E27FC236}">
                <a16:creationId xmlns:a16="http://schemas.microsoft.com/office/drawing/2014/main" id="{CEC61BC6-2249-66F2-D83A-981EB920997C}"/>
              </a:ext>
            </a:extLst>
          </p:cNvPr>
          <p:cNvSpPr>
            <a:spLocks noGrp="1"/>
          </p:cNvSpPr>
          <p:nvPr>
            <p:ph idx="1"/>
          </p:nvPr>
        </p:nvSpPr>
        <p:spPr/>
        <p:txBody>
          <a:bodyPr>
            <a:normAutofit/>
          </a:bodyPr>
          <a:lstStyle/>
          <a:p>
            <a:pPr marL="0" indent="0">
              <a:buNone/>
            </a:pPr>
            <a:r>
              <a:rPr lang="en-US" sz="2400" dirty="0"/>
              <a:t>                                                  Shaping </a:t>
            </a:r>
          </a:p>
          <a:p>
            <a:pPr marL="457200" indent="-457200">
              <a:buAutoNum type="arabicPeriod"/>
            </a:pPr>
            <a:r>
              <a:rPr lang="en-US" sz="2400" dirty="0"/>
              <a:t>We reinforce behavior we wish to occur.</a:t>
            </a:r>
          </a:p>
          <a:p>
            <a:pPr marL="457200" indent="-457200">
              <a:buAutoNum type="arabicPeriod"/>
            </a:pPr>
            <a:r>
              <a:rPr lang="en-US" sz="2400" dirty="0"/>
              <a:t>We encourage people to behave a certain way. </a:t>
            </a:r>
          </a:p>
          <a:p>
            <a:pPr marL="457200" indent="-457200">
              <a:buAutoNum type="arabicPeriod"/>
            </a:pPr>
            <a:r>
              <a:rPr lang="en-US" sz="2400" dirty="0"/>
              <a:t>Irrational behavior can be encouraged and discouraged. </a:t>
            </a:r>
          </a:p>
        </p:txBody>
      </p:sp>
    </p:spTree>
    <p:extLst>
      <p:ext uri="{BB962C8B-B14F-4D97-AF65-F5344CB8AC3E}">
        <p14:creationId xmlns:p14="http://schemas.microsoft.com/office/powerpoint/2010/main" val="122729394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796C3B-7C89-27BD-9C38-3141D75D2813}"/>
              </a:ext>
            </a:extLst>
          </p:cNvPr>
          <p:cNvSpPr>
            <a:spLocks noGrp="1"/>
          </p:cNvSpPr>
          <p:nvPr>
            <p:ph type="title"/>
          </p:nvPr>
        </p:nvSpPr>
        <p:spPr/>
        <p:txBody>
          <a:bodyPr/>
          <a:lstStyle/>
          <a:p>
            <a:r>
              <a:rPr lang="en-US" dirty="0"/>
              <a:t>          From Worry To Happiness</a:t>
            </a:r>
            <a:br>
              <a:rPr lang="en-US" dirty="0"/>
            </a:br>
            <a:r>
              <a:rPr lang="en-US" dirty="0"/>
              <a:t>                            Lesson 8</a:t>
            </a:r>
          </a:p>
        </p:txBody>
      </p:sp>
      <p:sp>
        <p:nvSpPr>
          <p:cNvPr id="3" name="Content Placeholder 2">
            <a:extLst>
              <a:ext uri="{FF2B5EF4-FFF2-40B4-BE49-F238E27FC236}">
                <a16:creationId xmlns:a16="http://schemas.microsoft.com/office/drawing/2014/main" id="{6B95EACF-94F1-FB81-15C7-99C604D6EA43}"/>
              </a:ext>
            </a:extLst>
          </p:cNvPr>
          <p:cNvSpPr>
            <a:spLocks noGrp="1"/>
          </p:cNvSpPr>
          <p:nvPr>
            <p:ph idx="1"/>
          </p:nvPr>
        </p:nvSpPr>
        <p:spPr/>
        <p:txBody>
          <a:bodyPr>
            <a:normAutofit/>
          </a:bodyPr>
          <a:lstStyle/>
          <a:p>
            <a:pPr marL="0" indent="0">
              <a:buNone/>
            </a:pPr>
            <a:r>
              <a:rPr lang="en-US" sz="3600" b="1" dirty="0"/>
              <a:t>                    How To Change Behavior </a:t>
            </a:r>
          </a:p>
          <a:p>
            <a:pPr marL="0" indent="0">
              <a:buNone/>
            </a:pPr>
            <a:r>
              <a:rPr lang="en-US" sz="3600" b="1" dirty="0"/>
              <a:t>              </a:t>
            </a:r>
          </a:p>
        </p:txBody>
      </p:sp>
      <p:pic>
        <p:nvPicPr>
          <p:cNvPr id="1026" name="Picture 2" descr="Behavior Change Images – Browse 51,145 Stock Photos, Vectors ...">
            <a:extLst>
              <a:ext uri="{FF2B5EF4-FFF2-40B4-BE49-F238E27FC236}">
                <a16:creationId xmlns:a16="http://schemas.microsoft.com/office/drawing/2014/main" id="{6EA9A033-F0E0-D675-DAF2-5FD50227818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896750" y="3277773"/>
            <a:ext cx="5430129" cy="296263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5581288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781003-FB3A-3077-5852-DFD58213A1CD}"/>
              </a:ext>
            </a:extLst>
          </p:cNvPr>
          <p:cNvSpPr>
            <a:spLocks noGrp="1"/>
          </p:cNvSpPr>
          <p:nvPr>
            <p:ph type="title"/>
          </p:nvPr>
        </p:nvSpPr>
        <p:spPr/>
        <p:txBody>
          <a:bodyPr/>
          <a:lstStyle/>
          <a:p>
            <a:r>
              <a:rPr lang="en-US" dirty="0"/>
              <a:t>          From Worry To Happiness</a:t>
            </a:r>
            <a:br>
              <a:rPr lang="en-US" dirty="0"/>
            </a:br>
            <a:r>
              <a:rPr lang="en-US" dirty="0"/>
              <a:t>                          Lesson 8</a:t>
            </a:r>
          </a:p>
        </p:txBody>
      </p:sp>
      <p:sp>
        <p:nvSpPr>
          <p:cNvPr id="3" name="Content Placeholder 2">
            <a:extLst>
              <a:ext uri="{FF2B5EF4-FFF2-40B4-BE49-F238E27FC236}">
                <a16:creationId xmlns:a16="http://schemas.microsoft.com/office/drawing/2014/main" id="{32A5CEF7-26DD-C8BF-3516-4338BF2FDB5E}"/>
              </a:ext>
            </a:extLst>
          </p:cNvPr>
          <p:cNvSpPr>
            <a:spLocks noGrp="1"/>
          </p:cNvSpPr>
          <p:nvPr>
            <p:ph idx="1"/>
          </p:nvPr>
        </p:nvSpPr>
        <p:spPr/>
        <p:txBody>
          <a:bodyPr/>
          <a:lstStyle/>
          <a:p>
            <a:pPr marL="0" indent="0">
              <a:buNone/>
            </a:pPr>
            <a:r>
              <a:rPr lang="en-US" dirty="0"/>
              <a:t>   1.  If we have problems caused by spiritually under learning,</a:t>
            </a:r>
          </a:p>
          <a:p>
            <a:pPr marL="0" indent="0">
              <a:buNone/>
            </a:pPr>
            <a:r>
              <a:rPr lang="en-US" dirty="0"/>
              <a:t>        we need to learn “additional responses”. </a:t>
            </a:r>
          </a:p>
          <a:p>
            <a:pPr marL="0" indent="0">
              <a:buNone/>
            </a:pPr>
            <a:r>
              <a:rPr lang="en-US" dirty="0"/>
              <a:t>   2. Church leaders need to encourage healthy spiritual behavior</a:t>
            </a:r>
          </a:p>
          <a:p>
            <a:pPr marL="0" indent="0">
              <a:buNone/>
            </a:pPr>
            <a:r>
              <a:rPr lang="en-US" dirty="0"/>
              <a:t>       so that it becomes fixed in a person’s life. </a:t>
            </a:r>
          </a:p>
          <a:p>
            <a:pPr marL="0" indent="0">
              <a:buNone/>
            </a:pPr>
            <a:r>
              <a:rPr lang="en-US" dirty="0"/>
              <a:t>  3. PBL additional responses: Bible class, worship, Walking with Jesus,</a:t>
            </a:r>
          </a:p>
          <a:p>
            <a:pPr marL="0" indent="0">
              <a:buNone/>
            </a:pPr>
            <a:r>
              <a:rPr lang="en-US" dirty="0"/>
              <a:t>      Women's groups, Men's Meet, PTP, Youth activities, fellowship,</a:t>
            </a:r>
          </a:p>
          <a:p>
            <a:pPr marL="0" indent="0">
              <a:buNone/>
            </a:pPr>
            <a:r>
              <a:rPr lang="en-US" dirty="0"/>
              <a:t>      Anchored, Good News Weekend, Power Up.</a:t>
            </a:r>
          </a:p>
        </p:txBody>
      </p:sp>
    </p:spTree>
    <p:extLst>
      <p:ext uri="{BB962C8B-B14F-4D97-AF65-F5344CB8AC3E}">
        <p14:creationId xmlns:p14="http://schemas.microsoft.com/office/powerpoint/2010/main" val="223896123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36B7BC-0527-095E-0E72-2D3642A84904}"/>
              </a:ext>
            </a:extLst>
          </p:cNvPr>
          <p:cNvSpPr>
            <a:spLocks noGrp="1"/>
          </p:cNvSpPr>
          <p:nvPr>
            <p:ph type="title"/>
          </p:nvPr>
        </p:nvSpPr>
        <p:spPr/>
        <p:txBody>
          <a:bodyPr/>
          <a:lstStyle/>
          <a:p>
            <a:r>
              <a:rPr lang="en-US" dirty="0"/>
              <a:t>         From Worry To Happiness</a:t>
            </a:r>
            <a:br>
              <a:rPr lang="en-US" dirty="0"/>
            </a:br>
            <a:r>
              <a:rPr lang="en-US" dirty="0"/>
              <a:t>                          Lesson 8</a:t>
            </a:r>
          </a:p>
        </p:txBody>
      </p:sp>
      <p:sp>
        <p:nvSpPr>
          <p:cNvPr id="3" name="Content Placeholder 2">
            <a:extLst>
              <a:ext uri="{FF2B5EF4-FFF2-40B4-BE49-F238E27FC236}">
                <a16:creationId xmlns:a16="http://schemas.microsoft.com/office/drawing/2014/main" id="{AD2D6A3B-3D3B-01B1-BF73-51C1FFF1D2D5}"/>
              </a:ext>
            </a:extLst>
          </p:cNvPr>
          <p:cNvSpPr>
            <a:spLocks noGrp="1"/>
          </p:cNvSpPr>
          <p:nvPr>
            <p:ph idx="1"/>
          </p:nvPr>
        </p:nvSpPr>
        <p:spPr/>
        <p:txBody>
          <a:bodyPr/>
          <a:lstStyle/>
          <a:p>
            <a:pPr marL="0" indent="0">
              <a:buNone/>
            </a:pPr>
            <a:r>
              <a:rPr lang="en-US" b="1" dirty="0"/>
              <a:t>                                        Unlearning Doctrinal Error </a:t>
            </a:r>
          </a:p>
          <a:p>
            <a:pPr marL="457200" indent="-457200">
              <a:buAutoNum type="arabicPeriod"/>
            </a:pPr>
            <a:r>
              <a:rPr lang="en-US" sz="2000" dirty="0"/>
              <a:t>Seeking nothing but THE TRUTH.</a:t>
            </a:r>
          </a:p>
          <a:p>
            <a:pPr marL="457200" indent="-457200">
              <a:buAutoNum type="arabicPeriod"/>
            </a:pPr>
            <a:r>
              <a:rPr lang="en-US" sz="2000" dirty="0"/>
              <a:t>Acts 17:11  Be like the Bereans. </a:t>
            </a:r>
          </a:p>
          <a:p>
            <a:pPr marL="457200" indent="-457200">
              <a:buAutoNum type="arabicPeriod"/>
            </a:pPr>
            <a:r>
              <a:rPr lang="en-US" sz="2000" dirty="0"/>
              <a:t>We will never see our doctrinal errors until we read the</a:t>
            </a:r>
          </a:p>
          <a:p>
            <a:pPr marL="0" indent="0">
              <a:buNone/>
            </a:pPr>
            <a:r>
              <a:rPr lang="en-US" sz="2000" dirty="0"/>
              <a:t>       Bible with the attitude that God is speaking through His word.</a:t>
            </a:r>
          </a:p>
          <a:p>
            <a:pPr marL="0" indent="0">
              <a:buNone/>
            </a:pPr>
            <a:r>
              <a:rPr lang="en-US" sz="2000" dirty="0">
                <a:solidFill>
                  <a:schemeClr val="accent2"/>
                </a:solidFill>
              </a:rPr>
              <a:t>4.   </a:t>
            </a:r>
            <a:r>
              <a:rPr lang="en-US" sz="2000" dirty="0"/>
              <a:t>We will be judged on God’s words.  John 12:48</a:t>
            </a:r>
          </a:p>
        </p:txBody>
      </p:sp>
    </p:spTree>
    <p:extLst>
      <p:ext uri="{BB962C8B-B14F-4D97-AF65-F5344CB8AC3E}">
        <p14:creationId xmlns:p14="http://schemas.microsoft.com/office/powerpoint/2010/main" val="20870695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D268F9-6F1F-6321-16D5-65F43578DDEA}"/>
              </a:ext>
            </a:extLst>
          </p:cNvPr>
          <p:cNvSpPr>
            <a:spLocks noGrp="1"/>
          </p:cNvSpPr>
          <p:nvPr>
            <p:ph type="title"/>
          </p:nvPr>
        </p:nvSpPr>
        <p:spPr/>
        <p:txBody>
          <a:bodyPr/>
          <a:lstStyle/>
          <a:p>
            <a:r>
              <a:rPr lang="en-US" dirty="0"/>
              <a:t>         From Worry To Happiness</a:t>
            </a:r>
            <a:br>
              <a:rPr lang="en-US" dirty="0"/>
            </a:br>
            <a:r>
              <a:rPr lang="en-US" dirty="0"/>
              <a:t>                          Lesson 8</a:t>
            </a:r>
          </a:p>
        </p:txBody>
      </p:sp>
      <p:sp>
        <p:nvSpPr>
          <p:cNvPr id="3" name="Content Placeholder 2">
            <a:extLst>
              <a:ext uri="{FF2B5EF4-FFF2-40B4-BE49-F238E27FC236}">
                <a16:creationId xmlns:a16="http://schemas.microsoft.com/office/drawing/2014/main" id="{B9CED39F-A76A-0C9C-8CEC-1ADFCE119C2F}"/>
              </a:ext>
            </a:extLst>
          </p:cNvPr>
          <p:cNvSpPr>
            <a:spLocks noGrp="1"/>
          </p:cNvSpPr>
          <p:nvPr>
            <p:ph idx="1"/>
          </p:nvPr>
        </p:nvSpPr>
        <p:spPr/>
        <p:txBody>
          <a:bodyPr/>
          <a:lstStyle/>
          <a:p>
            <a:pPr marL="0" indent="0">
              <a:buNone/>
            </a:pPr>
            <a:r>
              <a:rPr lang="en-US" dirty="0"/>
              <a:t>                                    </a:t>
            </a:r>
            <a:r>
              <a:rPr lang="en-US" b="1" dirty="0"/>
              <a:t>Unlearning Bad Social Behavior</a:t>
            </a:r>
          </a:p>
          <a:p>
            <a:pPr marL="457200" indent="-457200">
              <a:buAutoNum type="arabicPeriod"/>
            </a:pPr>
            <a:r>
              <a:rPr lang="en-US" dirty="0"/>
              <a:t>We need to learn to cooperate with each other</a:t>
            </a:r>
          </a:p>
          <a:p>
            <a:pPr marL="0" indent="0">
              <a:buNone/>
            </a:pPr>
            <a:r>
              <a:rPr lang="en-US" dirty="0"/>
              <a:t>       The church will not grow until we cooperate. </a:t>
            </a:r>
          </a:p>
          <a:p>
            <a:pPr marL="457200" indent="-457200">
              <a:buAutoNum type="arabicPeriod" startAt="2"/>
            </a:pPr>
            <a:r>
              <a:rPr lang="en-US" dirty="0"/>
              <a:t>Romans 12:3-8.  Members of the body do not all have the </a:t>
            </a:r>
          </a:p>
          <a:p>
            <a:pPr marL="0" indent="0">
              <a:buNone/>
            </a:pPr>
            <a:r>
              <a:rPr lang="en-US" dirty="0"/>
              <a:t>      same office or function, but we all have work to do. </a:t>
            </a:r>
          </a:p>
          <a:p>
            <a:pPr marL="0" indent="0">
              <a:buNone/>
            </a:pPr>
            <a:r>
              <a:rPr lang="en-US" dirty="0">
                <a:solidFill>
                  <a:schemeClr val="accent2"/>
                </a:solidFill>
              </a:rPr>
              <a:t>3.   </a:t>
            </a:r>
            <a:r>
              <a:rPr lang="en-US" dirty="0"/>
              <a:t>Over come evil with good. Romans 12:21</a:t>
            </a:r>
          </a:p>
        </p:txBody>
      </p:sp>
    </p:spTree>
    <p:extLst>
      <p:ext uri="{BB962C8B-B14F-4D97-AF65-F5344CB8AC3E}">
        <p14:creationId xmlns:p14="http://schemas.microsoft.com/office/powerpoint/2010/main" val="190296827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B7CDF9-E295-C51E-A9C4-2E666091A2AF}"/>
              </a:ext>
            </a:extLst>
          </p:cNvPr>
          <p:cNvSpPr>
            <a:spLocks noGrp="1"/>
          </p:cNvSpPr>
          <p:nvPr>
            <p:ph type="title"/>
          </p:nvPr>
        </p:nvSpPr>
        <p:spPr/>
        <p:txBody>
          <a:bodyPr/>
          <a:lstStyle/>
          <a:p>
            <a:r>
              <a:rPr lang="en-US" dirty="0"/>
              <a:t>          From Worry To Happiness</a:t>
            </a:r>
            <a:br>
              <a:rPr lang="en-US" dirty="0"/>
            </a:br>
            <a:r>
              <a:rPr lang="en-US" dirty="0"/>
              <a:t>                          Lesson 8</a:t>
            </a:r>
          </a:p>
        </p:txBody>
      </p:sp>
      <p:sp>
        <p:nvSpPr>
          <p:cNvPr id="3" name="Content Placeholder 2">
            <a:extLst>
              <a:ext uri="{FF2B5EF4-FFF2-40B4-BE49-F238E27FC236}">
                <a16:creationId xmlns:a16="http://schemas.microsoft.com/office/drawing/2014/main" id="{12FD16A3-EB21-11E3-9B65-27193BB0435B}"/>
              </a:ext>
            </a:extLst>
          </p:cNvPr>
          <p:cNvSpPr>
            <a:spLocks noGrp="1"/>
          </p:cNvSpPr>
          <p:nvPr>
            <p:ph idx="1"/>
          </p:nvPr>
        </p:nvSpPr>
        <p:spPr>
          <a:xfrm>
            <a:off x="1587709" y="2005780"/>
            <a:ext cx="9486690" cy="3926152"/>
          </a:xfrm>
        </p:spPr>
        <p:txBody>
          <a:bodyPr/>
          <a:lstStyle/>
          <a:p>
            <a:pPr marL="0" indent="0">
              <a:buNone/>
            </a:pPr>
            <a:r>
              <a:rPr lang="en-US" dirty="0"/>
              <a:t>                      Transforming Yourself to Be More like Jesus</a:t>
            </a:r>
          </a:p>
          <a:p>
            <a:pPr marL="0" indent="0">
              <a:buNone/>
            </a:pPr>
            <a:r>
              <a:rPr lang="en-US" dirty="0"/>
              <a:t>                                                      </a:t>
            </a:r>
          </a:p>
        </p:txBody>
      </p:sp>
      <p:pic>
        <p:nvPicPr>
          <p:cNvPr id="1026" name="Picture 2" descr="How Many Legs Does a Caterpillar Have ...">
            <a:extLst>
              <a:ext uri="{FF2B5EF4-FFF2-40B4-BE49-F238E27FC236}">
                <a16:creationId xmlns:a16="http://schemas.microsoft.com/office/drawing/2014/main" id="{74B9EBFC-5937-6BC1-5C8D-F5F2673B45F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10862" y="2736428"/>
            <a:ext cx="2466975" cy="1638301"/>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A Caterpillar In A Cocoon ...">
            <a:extLst>
              <a:ext uri="{FF2B5EF4-FFF2-40B4-BE49-F238E27FC236}">
                <a16:creationId xmlns:a16="http://schemas.microsoft.com/office/drawing/2014/main" id="{192DD7AF-E184-E61B-7803-9609B1C7018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214164" y="2684042"/>
            <a:ext cx="2628900" cy="1743075"/>
          </a:xfrm>
          <a:prstGeom prst="rect">
            <a:avLst/>
          </a:prstGeom>
          <a:noFill/>
          <a:extLst>
            <a:ext uri="{909E8E84-426E-40DD-AFC4-6F175D3DCCD1}">
              <a14:hiddenFill xmlns:a14="http://schemas.microsoft.com/office/drawing/2010/main">
                <a:solidFill>
                  <a:srgbClr val="FFFFFF"/>
                </a:solidFill>
              </a14:hiddenFill>
            </a:ext>
          </a:extLst>
        </p:spPr>
      </p:pic>
      <p:pic>
        <p:nvPicPr>
          <p:cNvPr id="1030" name="Picture 6" descr="Monarch butterfly designated as a ...">
            <a:extLst>
              <a:ext uri="{FF2B5EF4-FFF2-40B4-BE49-F238E27FC236}">
                <a16:creationId xmlns:a16="http://schemas.microsoft.com/office/drawing/2014/main" id="{2E4A4975-3EFB-1425-1DD3-BF402B12C08A}"/>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567868" y="4692451"/>
            <a:ext cx="3276600" cy="171018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1585490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7022D9-28EC-AEFF-3723-167BA186CE9D}"/>
              </a:ext>
            </a:extLst>
          </p:cNvPr>
          <p:cNvSpPr>
            <a:spLocks noGrp="1"/>
          </p:cNvSpPr>
          <p:nvPr>
            <p:ph type="title"/>
          </p:nvPr>
        </p:nvSpPr>
        <p:spPr/>
        <p:txBody>
          <a:bodyPr/>
          <a:lstStyle/>
          <a:p>
            <a:r>
              <a:rPr lang="en-US" dirty="0"/>
              <a:t>          From Worry To Happiness</a:t>
            </a:r>
            <a:br>
              <a:rPr lang="en-US" dirty="0"/>
            </a:br>
            <a:r>
              <a:rPr lang="en-US" dirty="0"/>
              <a:t>                          Lesson 8</a:t>
            </a:r>
          </a:p>
        </p:txBody>
      </p:sp>
      <p:sp>
        <p:nvSpPr>
          <p:cNvPr id="3" name="Content Placeholder 2">
            <a:extLst>
              <a:ext uri="{FF2B5EF4-FFF2-40B4-BE49-F238E27FC236}">
                <a16:creationId xmlns:a16="http://schemas.microsoft.com/office/drawing/2014/main" id="{E8622F1D-7F88-0E84-D783-BD49E63EF40A}"/>
              </a:ext>
            </a:extLst>
          </p:cNvPr>
          <p:cNvSpPr>
            <a:spLocks noGrp="1"/>
          </p:cNvSpPr>
          <p:nvPr>
            <p:ph idx="1"/>
          </p:nvPr>
        </p:nvSpPr>
        <p:spPr/>
        <p:txBody>
          <a:bodyPr/>
          <a:lstStyle/>
          <a:p>
            <a:pPr marL="0" indent="0">
              <a:buNone/>
            </a:pPr>
            <a:r>
              <a:rPr lang="en-US" dirty="0"/>
              <a:t>                                       </a:t>
            </a:r>
            <a:r>
              <a:rPr lang="en-US" b="1" dirty="0"/>
              <a:t>Characteristics of Jesus</a:t>
            </a:r>
          </a:p>
          <a:p>
            <a:pPr marL="457200" indent="-457200">
              <a:buAutoNum type="arabicPeriod"/>
            </a:pPr>
            <a:r>
              <a:rPr lang="en-US" dirty="0"/>
              <a:t>Jesus believed in the Truth.</a:t>
            </a:r>
          </a:p>
          <a:p>
            <a:pPr marL="457200" indent="-457200">
              <a:buAutoNum type="arabicPeriod"/>
            </a:pPr>
            <a:r>
              <a:rPr lang="en-US" dirty="0"/>
              <a:t>Jesus had compassion on others.</a:t>
            </a:r>
          </a:p>
          <a:p>
            <a:pPr marL="457200" indent="-457200">
              <a:buAutoNum type="arabicPeriod"/>
            </a:pPr>
            <a:r>
              <a:rPr lang="en-US" dirty="0"/>
              <a:t>Jesus was forgiving.</a:t>
            </a:r>
          </a:p>
          <a:p>
            <a:pPr marL="457200" indent="-457200">
              <a:buAutoNum type="arabicPeriod"/>
            </a:pPr>
            <a:r>
              <a:rPr lang="en-US" dirty="0"/>
              <a:t>Jeus was available.  </a:t>
            </a:r>
          </a:p>
          <a:p>
            <a:pPr marL="457200" indent="-457200">
              <a:buAutoNum type="arabicPeriod"/>
            </a:pPr>
            <a:r>
              <a:rPr lang="en-US" dirty="0"/>
              <a:t>Jesus was humble even to the point of going to the cross.</a:t>
            </a:r>
          </a:p>
          <a:p>
            <a:pPr marL="457200" indent="-457200">
              <a:buAutoNum type="arabicPeriod"/>
            </a:pPr>
            <a:r>
              <a:rPr lang="en-US" dirty="0"/>
              <a:t>Jesus believed in prayer. </a:t>
            </a:r>
          </a:p>
        </p:txBody>
      </p:sp>
    </p:spTree>
    <p:extLst>
      <p:ext uri="{BB962C8B-B14F-4D97-AF65-F5344CB8AC3E}">
        <p14:creationId xmlns:p14="http://schemas.microsoft.com/office/powerpoint/2010/main" val="253200716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BC04AA-E884-5B75-10EA-C8983169BF71}"/>
              </a:ext>
            </a:extLst>
          </p:cNvPr>
          <p:cNvSpPr>
            <a:spLocks noGrp="1"/>
          </p:cNvSpPr>
          <p:nvPr>
            <p:ph type="title"/>
          </p:nvPr>
        </p:nvSpPr>
        <p:spPr/>
        <p:txBody>
          <a:bodyPr/>
          <a:lstStyle/>
          <a:p>
            <a:r>
              <a:rPr lang="en-US" dirty="0"/>
              <a:t>          From Worry To Happiness</a:t>
            </a:r>
            <a:br>
              <a:rPr lang="en-US" dirty="0"/>
            </a:br>
            <a:r>
              <a:rPr lang="en-US" dirty="0"/>
              <a:t>                          Lesson 8</a:t>
            </a:r>
          </a:p>
        </p:txBody>
      </p:sp>
      <p:sp>
        <p:nvSpPr>
          <p:cNvPr id="3" name="Content Placeholder 2">
            <a:extLst>
              <a:ext uri="{FF2B5EF4-FFF2-40B4-BE49-F238E27FC236}">
                <a16:creationId xmlns:a16="http://schemas.microsoft.com/office/drawing/2014/main" id="{2DDB034E-0D08-182F-9A7F-EA69FA5CD97D}"/>
              </a:ext>
            </a:extLst>
          </p:cNvPr>
          <p:cNvSpPr>
            <a:spLocks noGrp="1"/>
          </p:cNvSpPr>
          <p:nvPr>
            <p:ph idx="1"/>
          </p:nvPr>
        </p:nvSpPr>
        <p:spPr/>
        <p:txBody>
          <a:bodyPr/>
          <a:lstStyle/>
          <a:p>
            <a:pPr marL="0" indent="0">
              <a:buNone/>
            </a:pPr>
            <a:r>
              <a:rPr lang="en-US" dirty="0"/>
              <a:t>                       </a:t>
            </a:r>
            <a:r>
              <a:rPr lang="en-US" b="1" dirty="0"/>
              <a:t>Transforming Yourself To Be More Like Jesus</a:t>
            </a:r>
          </a:p>
          <a:p>
            <a:pPr marL="457200" indent="-457200">
              <a:buAutoNum type="arabicPeriod"/>
            </a:pPr>
            <a:r>
              <a:rPr lang="en-US" dirty="0"/>
              <a:t>We need to mature and grow. 2 Peter 3:18. </a:t>
            </a:r>
          </a:p>
          <a:p>
            <a:pPr marL="457200" indent="-457200">
              <a:buAutoNum type="arabicPeriod"/>
            </a:pPr>
            <a:r>
              <a:rPr lang="en-US" dirty="0"/>
              <a:t>Live according to the Word.</a:t>
            </a:r>
          </a:p>
          <a:p>
            <a:pPr marL="457200" indent="-457200">
              <a:buAutoNum type="arabicPeriod"/>
            </a:pPr>
            <a:r>
              <a:rPr lang="en-US" dirty="0"/>
              <a:t>Be honest with God and man. </a:t>
            </a:r>
          </a:p>
          <a:p>
            <a:pPr marL="457200" indent="-457200">
              <a:buAutoNum type="arabicPeriod"/>
            </a:pPr>
            <a:r>
              <a:rPr lang="en-US" dirty="0"/>
              <a:t>Be forgiving, loving, zealous, obedient, and tenderhearted. </a:t>
            </a:r>
          </a:p>
          <a:p>
            <a:pPr marL="0" indent="0">
              <a:buNone/>
            </a:pPr>
            <a:r>
              <a:rPr lang="en-US" dirty="0"/>
              <a:t>      Matthew 5:8, John 8, Luke 23, Ephesians 4.</a:t>
            </a:r>
          </a:p>
        </p:txBody>
      </p:sp>
    </p:spTree>
    <p:extLst>
      <p:ext uri="{BB962C8B-B14F-4D97-AF65-F5344CB8AC3E}">
        <p14:creationId xmlns:p14="http://schemas.microsoft.com/office/powerpoint/2010/main" val="94887372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8E1B7C-0C66-10F3-55A7-FB97FEE26EEE}"/>
              </a:ext>
            </a:extLst>
          </p:cNvPr>
          <p:cNvSpPr>
            <a:spLocks noGrp="1"/>
          </p:cNvSpPr>
          <p:nvPr>
            <p:ph type="title"/>
          </p:nvPr>
        </p:nvSpPr>
        <p:spPr/>
        <p:txBody>
          <a:bodyPr/>
          <a:lstStyle/>
          <a:p>
            <a:r>
              <a:rPr lang="en-US" dirty="0"/>
              <a:t>          From Worry To Happiness</a:t>
            </a:r>
            <a:br>
              <a:rPr lang="en-US" dirty="0"/>
            </a:br>
            <a:r>
              <a:rPr lang="en-US" dirty="0"/>
              <a:t>                          Lesson 8</a:t>
            </a:r>
          </a:p>
        </p:txBody>
      </p:sp>
      <p:sp>
        <p:nvSpPr>
          <p:cNvPr id="3" name="Content Placeholder 2">
            <a:extLst>
              <a:ext uri="{FF2B5EF4-FFF2-40B4-BE49-F238E27FC236}">
                <a16:creationId xmlns:a16="http://schemas.microsoft.com/office/drawing/2014/main" id="{B9C5949D-198F-F2BE-8657-014ED429FEFE}"/>
              </a:ext>
            </a:extLst>
          </p:cNvPr>
          <p:cNvSpPr>
            <a:spLocks noGrp="1"/>
          </p:cNvSpPr>
          <p:nvPr>
            <p:ph idx="1"/>
          </p:nvPr>
        </p:nvSpPr>
        <p:spPr/>
        <p:txBody>
          <a:bodyPr/>
          <a:lstStyle/>
          <a:p>
            <a:pPr marL="0" indent="0">
              <a:buNone/>
            </a:pPr>
            <a:r>
              <a:rPr lang="en-US" dirty="0"/>
              <a:t>                               The Church of Christ (The Kingdom)</a:t>
            </a:r>
          </a:p>
          <a:p>
            <a:pPr marL="0" indent="0">
              <a:buNone/>
            </a:pPr>
            <a:r>
              <a:rPr lang="en-US" dirty="0"/>
              <a:t>                Two groups of people that seem to be disconnected</a:t>
            </a:r>
          </a:p>
          <a:p>
            <a:pPr marL="0" indent="0">
              <a:buNone/>
            </a:pPr>
            <a:r>
              <a:rPr lang="en-US" dirty="0"/>
              <a:t>      1. Some just don’t know what is happening. </a:t>
            </a:r>
          </a:p>
          <a:p>
            <a:pPr marL="0" indent="0">
              <a:buNone/>
            </a:pPr>
            <a:endParaRPr lang="en-US" dirty="0"/>
          </a:p>
          <a:p>
            <a:pPr marL="0" indent="0">
              <a:buNone/>
            </a:pPr>
            <a:r>
              <a:rPr lang="en-US" dirty="0"/>
              <a:t>      2. Some are not interested , or maybe disingenuous in </a:t>
            </a:r>
          </a:p>
          <a:p>
            <a:pPr marL="0" indent="0">
              <a:buNone/>
            </a:pPr>
            <a:r>
              <a:rPr lang="en-US" dirty="0"/>
              <a:t>          </a:t>
            </a:r>
            <a:r>
              <a:rPr lang="en-US"/>
              <a:t>what is </a:t>
            </a:r>
            <a:r>
              <a:rPr lang="en-US" dirty="0"/>
              <a:t>active in the Kingdom of God. (The church)   </a:t>
            </a:r>
          </a:p>
        </p:txBody>
      </p:sp>
      <p:pic>
        <p:nvPicPr>
          <p:cNvPr id="2050" name="Picture 2" descr="Heart symbol - Wikipedia">
            <a:extLst>
              <a:ext uri="{FF2B5EF4-FFF2-40B4-BE49-F238E27FC236}">
                <a16:creationId xmlns:a16="http://schemas.microsoft.com/office/drawing/2014/main" id="{BA21B5FB-BB63-B1F2-C304-7E7A22A4568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697378" y="5705166"/>
            <a:ext cx="1405741" cy="107047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1407635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6E9716-CD48-8BE3-0298-AB32CFA781DB}"/>
              </a:ext>
            </a:extLst>
          </p:cNvPr>
          <p:cNvSpPr>
            <a:spLocks noGrp="1"/>
          </p:cNvSpPr>
          <p:nvPr>
            <p:ph type="title"/>
          </p:nvPr>
        </p:nvSpPr>
        <p:spPr/>
        <p:txBody>
          <a:bodyPr/>
          <a:lstStyle/>
          <a:p>
            <a:r>
              <a:rPr lang="en-US" dirty="0"/>
              <a:t>           From Worry To Happiness</a:t>
            </a:r>
            <a:br>
              <a:rPr lang="en-US" dirty="0"/>
            </a:br>
            <a:r>
              <a:rPr lang="en-US" dirty="0"/>
              <a:t>                          Lesson 8</a:t>
            </a:r>
          </a:p>
        </p:txBody>
      </p:sp>
      <p:sp>
        <p:nvSpPr>
          <p:cNvPr id="3" name="Content Placeholder 2">
            <a:extLst>
              <a:ext uri="{FF2B5EF4-FFF2-40B4-BE49-F238E27FC236}">
                <a16:creationId xmlns:a16="http://schemas.microsoft.com/office/drawing/2014/main" id="{97EFF1B1-DB57-D0E8-9BE4-172D6CD9A15A}"/>
              </a:ext>
            </a:extLst>
          </p:cNvPr>
          <p:cNvSpPr>
            <a:spLocks noGrp="1"/>
          </p:cNvSpPr>
          <p:nvPr>
            <p:ph idx="1"/>
          </p:nvPr>
        </p:nvSpPr>
        <p:spPr/>
        <p:txBody>
          <a:bodyPr>
            <a:normAutofit lnSpcReduction="10000"/>
          </a:bodyPr>
          <a:lstStyle/>
          <a:p>
            <a:pPr marL="0" indent="0">
              <a:buNone/>
            </a:pPr>
            <a:r>
              <a:rPr lang="en-US" dirty="0"/>
              <a:t>                                   </a:t>
            </a:r>
            <a:r>
              <a:rPr lang="en-US" b="1" dirty="0"/>
              <a:t>Transforming My Bible Study </a:t>
            </a:r>
          </a:p>
          <a:p>
            <a:pPr marL="457200" indent="-457200">
              <a:buAutoNum type="arabicPeriod"/>
            </a:pPr>
            <a:r>
              <a:rPr lang="en-US" dirty="0"/>
              <a:t>42% of Americans read the Bible weekly. 12-point jump from 2024.</a:t>
            </a:r>
          </a:p>
          <a:p>
            <a:pPr marL="457200" indent="-457200">
              <a:buAutoNum type="arabicPeriod"/>
            </a:pPr>
            <a:r>
              <a:rPr lang="en-US" dirty="0"/>
              <a:t>How much time do you spend studying God’s word? </a:t>
            </a:r>
          </a:p>
          <a:p>
            <a:pPr marL="457200" indent="-457200">
              <a:buAutoNum type="arabicPeriod"/>
            </a:pPr>
            <a:r>
              <a:rPr lang="en-US" dirty="0"/>
              <a:t>Have you read the Bible all the way through?  Why is it important?</a:t>
            </a:r>
          </a:p>
          <a:p>
            <a:pPr marL="457200" indent="-457200">
              <a:buAutoNum type="arabicPeriod"/>
            </a:pPr>
            <a:r>
              <a:rPr lang="en-US" dirty="0"/>
              <a:t>Jesus knew and used scripture. Jesus believed that the </a:t>
            </a:r>
          </a:p>
          <a:p>
            <a:pPr marL="0" indent="0">
              <a:buNone/>
            </a:pPr>
            <a:r>
              <a:rPr lang="en-US" dirty="0"/>
              <a:t>      scriptures were true. Like the narrative about Adam and Eve.</a:t>
            </a:r>
          </a:p>
          <a:p>
            <a:pPr marL="0" indent="0">
              <a:buNone/>
            </a:pPr>
            <a:r>
              <a:rPr lang="en-US" dirty="0"/>
              <a:t>                                Matthew 19:4-6.   Mark 10:6-9</a:t>
            </a:r>
          </a:p>
          <a:p>
            <a:pPr marL="0" indent="0">
              <a:buNone/>
            </a:pPr>
            <a:r>
              <a:rPr lang="en-US" dirty="0"/>
              <a:t>      </a:t>
            </a:r>
            <a:endParaRPr lang="en-US" sz="2000" dirty="0"/>
          </a:p>
          <a:p>
            <a:pPr marL="0" indent="0">
              <a:buNone/>
            </a:pPr>
            <a:endParaRPr lang="en-US" dirty="0"/>
          </a:p>
        </p:txBody>
      </p:sp>
    </p:spTree>
    <p:extLst>
      <p:ext uri="{BB962C8B-B14F-4D97-AF65-F5344CB8AC3E}">
        <p14:creationId xmlns:p14="http://schemas.microsoft.com/office/powerpoint/2010/main" val="165900965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EED100-206F-F158-F67A-E829AD35B0AE}"/>
              </a:ext>
            </a:extLst>
          </p:cNvPr>
          <p:cNvSpPr>
            <a:spLocks noGrp="1"/>
          </p:cNvSpPr>
          <p:nvPr>
            <p:ph type="title"/>
          </p:nvPr>
        </p:nvSpPr>
        <p:spPr/>
        <p:txBody>
          <a:bodyPr/>
          <a:lstStyle/>
          <a:p>
            <a:r>
              <a:rPr lang="en-US" dirty="0"/>
              <a:t>          From Worry To Happiness</a:t>
            </a:r>
            <a:br>
              <a:rPr lang="en-US" dirty="0"/>
            </a:br>
            <a:r>
              <a:rPr lang="en-US" dirty="0"/>
              <a:t>                          Lesson 8</a:t>
            </a:r>
          </a:p>
        </p:txBody>
      </p:sp>
      <p:sp>
        <p:nvSpPr>
          <p:cNvPr id="3" name="Content Placeholder 2">
            <a:extLst>
              <a:ext uri="{FF2B5EF4-FFF2-40B4-BE49-F238E27FC236}">
                <a16:creationId xmlns:a16="http://schemas.microsoft.com/office/drawing/2014/main" id="{C0B544C2-8A6B-2C57-5077-35982773A8D8}"/>
              </a:ext>
            </a:extLst>
          </p:cNvPr>
          <p:cNvSpPr>
            <a:spLocks noGrp="1"/>
          </p:cNvSpPr>
          <p:nvPr>
            <p:ph idx="1"/>
          </p:nvPr>
        </p:nvSpPr>
        <p:spPr/>
        <p:txBody>
          <a:bodyPr/>
          <a:lstStyle/>
          <a:p>
            <a:pPr marL="0" indent="0">
              <a:buNone/>
            </a:pPr>
            <a:r>
              <a:rPr lang="en-US" dirty="0"/>
              <a:t>                                   </a:t>
            </a:r>
            <a:r>
              <a:rPr lang="en-US" b="1" dirty="0"/>
              <a:t>Transforming My Relationships</a:t>
            </a:r>
          </a:p>
          <a:p>
            <a:pPr marL="457200" indent="-457200">
              <a:buAutoNum type="arabicPeriod"/>
            </a:pPr>
            <a:r>
              <a:rPr lang="en-US" dirty="0"/>
              <a:t>Sacrificial love. Love like Jesus.    John 13:34-35</a:t>
            </a:r>
          </a:p>
          <a:p>
            <a:pPr marL="457200" indent="-457200">
              <a:buAutoNum type="arabicPeriod"/>
            </a:pPr>
            <a:r>
              <a:rPr lang="en-US" dirty="0"/>
              <a:t>Humility.  Replace pride.                 Ephesians 4:2-3</a:t>
            </a:r>
          </a:p>
          <a:p>
            <a:pPr marL="457200" indent="-457200">
              <a:buAutoNum type="arabicPeriod"/>
            </a:pPr>
            <a:r>
              <a:rPr lang="en-US" dirty="0"/>
              <a:t>Service and action.                         1 John 3:18</a:t>
            </a:r>
          </a:p>
          <a:p>
            <a:pPr marL="457200" indent="-457200">
              <a:buAutoNum type="arabicPeriod"/>
            </a:pPr>
            <a:r>
              <a:rPr lang="en-US" dirty="0"/>
              <a:t>Forgiveness </a:t>
            </a:r>
          </a:p>
          <a:p>
            <a:pPr marL="457200" indent="-457200">
              <a:buAutoNum type="arabicPeriod"/>
            </a:pPr>
            <a:r>
              <a:rPr lang="en-US" dirty="0"/>
              <a:t>Heathy boundaries.</a:t>
            </a:r>
          </a:p>
          <a:p>
            <a:pPr marL="457200" indent="-457200">
              <a:buAutoNum type="arabicPeriod"/>
            </a:pPr>
            <a:r>
              <a:rPr lang="en-US" dirty="0"/>
              <a:t>Empathy &amp; Listening.</a:t>
            </a:r>
          </a:p>
        </p:txBody>
      </p:sp>
    </p:spTree>
    <p:extLst>
      <p:ext uri="{BB962C8B-B14F-4D97-AF65-F5344CB8AC3E}">
        <p14:creationId xmlns:p14="http://schemas.microsoft.com/office/powerpoint/2010/main" val="45721629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182BAE-7D04-4762-11A9-D9D5BE70D49E}"/>
              </a:ext>
            </a:extLst>
          </p:cNvPr>
          <p:cNvSpPr>
            <a:spLocks noGrp="1"/>
          </p:cNvSpPr>
          <p:nvPr>
            <p:ph type="title"/>
          </p:nvPr>
        </p:nvSpPr>
        <p:spPr/>
        <p:txBody>
          <a:bodyPr/>
          <a:lstStyle/>
          <a:p>
            <a:r>
              <a:rPr lang="en-US" dirty="0"/>
              <a:t>          From Worry To Happiness</a:t>
            </a:r>
            <a:br>
              <a:rPr lang="en-US" dirty="0"/>
            </a:br>
            <a:r>
              <a:rPr lang="en-US" dirty="0"/>
              <a:t>                          Lesson 8</a:t>
            </a:r>
          </a:p>
        </p:txBody>
      </p:sp>
      <p:sp>
        <p:nvSpPr>
          <p:cNvPr id="3" name="Content Placeholder 2">
            <a:extLst>
              <a:ext uri="{FF2B5EF4-FFF2-40B4-BE49-F238E27FC236}">
                <a16:creationId xmlns:a16="http://schemas.microsoft.com/office/drawing/2014/main" id="{B98B6764-689F-8F19-89E2-BE800CA1A2FA}"/>
              </a:ext>
            </a:extLst>
          </p:cNvPr>
          <p:cNvSpPr>
            <a:spLocks noGrp="1"/>
          </p:cNvSpPr>
          <p:nvPr>
            <p:ph idx="1"/>
          </p:nvPr>
        </p:nvSpPr>
        <p:spPr/>
        <p:txBody>
          <a:bodyPr/>
          <a:lstStyle/>
          <a:p>
            <a:pPr marL="0" indent="0">
              <a:buNone/>
            </a:pPr>
            <a:r>
              <a:rPr lang="en-US" dirty="0"/>
              <a:t>                                       </a:t>
            </a:r>
            <a:r>
              <a:rPr lang="en-US" b="1" dirty="0"/>
              <a:t>Transforming My Service </a:t>
            </a:r>
          </a:p>
          <a:p>
            <a:pPr marL="457200" indent="-457200">
              <a:buAutoNum type="arabicPeriod"/>
            </a:pPr>
            <a:r>
              <a:rPr lang="en-US" dirty="0"/>
              <a:t>Love is the foundation.</a:t>
            </a:r>
          </a:p>
          <a:p>
            <a:pPr marL="457200" indent="-457200">
              <a:buAutoNum type="arabicPeriod"/>
            </a:pPr>
            <a:r>
              <a:rPr lang="en-US" dirty="0"/>
              <a:t>Humility &amp; Sacrifice</a:t>
            </a:r>
          </a:p>
          <a:p>
            <a:pPr marL="457200" indent="-457200">
              <a:buAutoNum type="arabicPeriod"/>
            </a:pPr>
            <a:r>
              <a:rPr lang="en-US" dirty="0"/>
              <a:t>Compassion and action. </a:t>
            </a:r>
          </a:p>
          <a:p>
            <a:pPr marL="457200" indent="-457200">
              <a:buAutoNum type="arabicPeriod"/>
            </a:pPr>
            <a:r>
              <a:rPr lang="en-US" dirty="0"/>
              <a:t>Availability.  </a:t>
            </a:r>
          </a:p>
        </p:txBody>
      </p:sp>
    </p:spTree>
    <p:extLst>
      <p:ext uri="{BB962C8B-B14F-4D97-AF65-F5344CB8AC3E}">
        <p14:creationId xmlns:p14="http://schemas.microsoft.com/office/powerpoint/2010/main" val="248125587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3CAF25-A53E-9579-910D-6602A9AA098E}"/>
              </a:ext>
            </a:extLst>
          </p:cNvPr>
          <p:cNvSpPr>
            <a:spLocks noGrp="1"/>
          </p:cNvSpPr>
          <p:nvPr>
            <p:ph type="title"/>
          </p:nvPr>
        </p:nvSpPr>
        <p:spPr/>
        <p:txBody>
          <a:bodyPr/>
          <a:lstStyle/>
          <a:p>
            <a:r>
              <a:rPr lang="en-US" dirty="0"/>
              <a:t>           From Worry To Happiness</a:t>
            </a:r>
            <a:br>
              <a:rPr lang="en-US" dirty="0"/>
            </a:br>
            <a:r>
              <a:rPr lang="en-US" dirty="0"/>
              <a:t>                          Lesson 8</a:t>
            </a:r>
          </a:p>
        </p:txBody>
      </p:sp>
      <p:sp>
        <p:nvSpPr>
          <p:cNvPr id="3" name="Content Placeholder 2">
            <a:extLst>
              <a:ext uri="{FF2B5EF4-FFF2-40B4-BE49-F238E27FC236}">
                <a16:creationId xmlns:a16="http://schemas.microsoft.com/office/drawing/2014/main" id="{7E59A8F7-0C11-4C16-DC1A-5A0A8BF7DE45}"/>
              </a:ext>
            </a:extLst>
          </p:cNvPr>
          <p:cNvSpPr>
            <a:spLocks noGrp="1"/>
          </p:cNvSpPr>
          <p:nvPr>
            <p:ph idx="1"/>
          </p:nvPr>
        </p:nvSpPr>
        <p:spPr/>
        <p:txBody>
          <a:bodyPr/>
          <a:lstStyle/>
          <a:p>
            <a:pPr marL="0" indent="0">
              <a:buNone/>
            </a:pPr>
            <a:r>
              <a:rPr lang="en-US" dirty="0"/>
              <a:t>                              </a:t>
            </a:r>
            <a:r>
              <a:rPr lang="en-US" b="1" dirty="0"/>
              <a:t>From  The United Sates Navy Seals</a:t>
            </a:r>
          </a:p>
          <a:p>
            <a:pPr marL="0" indent="0">
              <a:buNone/>
            </a:pPr>
            <a:r>
              <a:rPr lang="en-US" b="1" dirty="0"/>
              <a:t>                                             Own Your 3 Foot Space</a:t>
            </a:r>
          </a:p>
          <a:p>
            <a:pPr marL="0" indent="0">
              <a:buNone/>
            </a:pPr>
            <a:r>
              <a:rPr lang="en-US" b="1" dirty="0"/>
              <a:t>                        It means focusing on what is in your control-</a:t>
            </a:r>
          </a:p>
          <a:p>
            <a:pPr marL="0" indent="0">
              <a:buNone/>
            </a:pPr>
            <a:r>
              <a:rPr lang="en-US" b="1" dirty="0"/>
              <a:t>                   Your actions, your attitude, your effort- no matter</a:t>
            </a:r>
          </a:p>
          <a:p>
            <a:pPr marL="0" indent="0">
              <a:buNone/>
            </a:pPr>
            <a:r>
              <a:rPr lang="en-US" b="1" dirty="0"/>
              <a:t>                   how chaotic the environment around you becomes.</a:t>
            </a:r>
          </a:p>
          <a:p>
            <a:pPr marL="0" indent="0">
              <a:buNone/>
            </a:pPr>
            <a:endParaRPr lang="en-US" b="1" dirty="0"/>
          </a:p>
          <a:p>
            <a:pPr marL="0" indent="0">
              <a:buNone/>
            </a:pPr>
            <a:r>
              <a:rPr lang="en-US" b="1" dirty="0"/>
              <a:t>                                     </a:t>
            </a:r>
          </a:p>
        </p:txBody>
      </p:sp>
      <p:pic>
        <p:nvPicPr>
          <p:cNvPr id="1026" name="Picture 2" descr="Navy SEALs (X-Books: Special Forces ...">
            <a:extLst>
              <a:ext uri="{FF2B5EF4-FFF2-40B4-BE49-F238E27FC236}">
                <a16:creationId xmlns:a16="http://schemas.microsoft.com/office/drawing/2014/main" id="{ED165894-CCF1-A622-480B-5186C8D9B01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500751" y="5307582"/>
            <a:ext cx="1691249" cy="155041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7705294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3F46AE-3CC0-EA67-FB3D-B22CBC334910}"/>
              </a:ext>
            </a:extLst>
          </p:cNvPr>
          <p:cNvSpPr>
            <a:spLocks noGrp="1"/>
          </p:cNvSpPr>
          <p:nvPr>
            <p:ph type="title"/>
          </p:nvPr>
        </p:nvSpPr>
        <p:spPr/>
        <p:txBody>
          <a:bodyPr/>
          <a:lstStyle/>
          <a:p>
            <a:r>
              <a:rPr lang="en-US" dirty="0"/>
              <a:t>          From Worry To Happiness</a:t>
            </a:r>
            <a:br>
              <a:rPr lang="en-US" dirty="0"/>
            </a:br>
            <a:r>
              <a:rPr lang="en-US" dirty="0"/>
              <a:t>                          Lesson 8</a:t>
            </a:r>
          </a:p>
        </p:txBody>
      </p:sp>
      <p:sp>
        <p:nvSpPr>
          <p:cNvPr id="3" name="Content Placeholder 2">
            <a:extLst>
              <a:ext uri="{FF2B5EF4-FFF2-40B4-BE49-F238E27FC236}">
                <a16:creationId xmlns:a16="http://schemas.microsoft.com/office/drawing/2014/main" id="{800BA2E1-717A-187A-B517-438B44C8CB87}"/>
              </a:ext>
            </a:extLst>
          </p:cNvPr>
          <p:cNvSpPr>
            <a:spLocks noGrp="1"/>
          </p:cNvSpPr>
          <p:nvPr>
            <p:ph idx="1"/>
          </p:nvPr>
        </p:nvSpPr>
        <p:spPr/>
        <p:txBody>
          <a:bodyPr/>
          <a:lstStyle/>
          <a:p>
            <a:pPr marL="0" indent="0">
              <a:buNone/>
            </a:pPr>
            <a:r>
              <a:rPr lang="en-US" dirty="0"/>
              <a:t>                                        </a:t>
            </a:r>
            <a:r>
              <a:rPr lang="en-US" b="1" dirty="0"/>
              <a:t>Transforming My Family</a:t>
            </a:r>
          </a:p>
          <a:p>
            <a:pPr marL="457200" indent="-457200">
              <a:buAutoNum type="arabicPeriod"/>
            </a:pPr>
            <a:r>
              <a:rPr lang="en-US" dirty="0"/>
              <a:t>Ephesians 6:1-4 is for everyone. Husbands, wives, sons, daughters. </a:t>
            </a:r>
          </a:p>
          <a:p>
            <a:pPr marL="457200" indent="-457200">
              <a:buAutoNum type="arabicPeriod"/>
            </a:pPr>
            <a:r>
              <a:rPr lang="en-US" dirty="0"/>
              <a:t>We need to form our family to what God wants it to be.</a:t>
            </a:r>
          </a:p>
          <a:p>
            <a:pPr marL="457200" indent="-457200">
              <a:buAutoNum type="arabicPeriod"/>
            </a:pPr>
            <a:r>
              <a:rPr lang="en-US" dirty="0"/>
              <a:t>God chose Abraham to lead long after he was gone. Gen. 18:18-19</a:t>
            </a:r>
          </a:p>
          <a:p>
            <a:pPr marL="0" indent="0">
              <a:buNone/>
            </a:pPr>
            <a:r>
              <a:rPr lang="en-US" dirty="0"/>
              <a:t>      One person can have a great effect on generations down the line. </a:t>
            </a:r>
          </a:p>
          <a:p>
            <a:pPr marL="0" indent="0">
              <a:buNone/>
            </a:pPr>
            <a:r>
              <a:rPr lang="en-US" dirty="0">
                <a:solidFill>
                  <a:schemeClr val="accent2"/>
                </a:solidFill>
              </a:rPr>
              <a:t>4.</a:t>
            </a:r>
            <a:r>
              <a:rPr lang="en-US" dirty="0"/>
              <a:t>  God has chosen N.T parents do the same. </a:t>
            </a:r>
          </a:p>
          <a:p>
            <a:pPr marL="0" indent="0">
              <a:buNone/>
            </a:pPr>
            <a:r>
              <a:rPr lang="en-US" dirty="0">
                <a:solidFill>
                  <a:schemeClr val="accent2"/>
                </a:solidFill>
              </a:rPr>
              <a:t>5.  </a:t>
            </a:r>
            <a:r>
              <a:rPr lang="en-US" dirty="0"/>
              <a:t>Praying as a family connects us to God.</a:t>
            </a:r>
          </a:p>
          <a:p>
            <a:pPr marL="457200" indent="-457200">
              <a:buAutoNum type="arabicPeriod"/>
            </a:pPr>
            <a:endParaRPr lang="en-US" dirty="0"/>
          </a:p>
          <a:p>
            <a:pPr marL="457200" indent="-457200">
              <a:buAutoNum type="arabicPeriod"/>
            </a:pPr>
            <a:endParaRPr lang="en-US" b="1" dirty="0"/>
          </a:p>
        </p:txBody>
      </p:sp>
    </p:spTree>
    <p:extLst>
      <p:ext uri="{BB962C8B-B14F-4D97-AF65-F5344CB8AC3E}">
        <p14:creationId xmlns:p14="http://schemas.microsoft.com/office/powerpoint/2010/main" val="215280552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3967A7-6A02-206E-C80F-CAB370CC918D}"/>
              </a:ext>
            </a:extLst>
          </p:cNvPr>
          <p:cNvSpPr>
            <a:spLocks noGrp="1"/>
          </p:cNvSpPr>
          <p:nvPr>
            <p:ph type="title"/>
          </p:nvPr>
        </p:nvSpPr>
        <p:spPr/>
        <p:txBody>
          <a:bodyPr/>
          <a:lstStyle/>
          <a:p>
            <a:r>
              <a:rPr lang="en-US" dirty="0"/>
              <a:t>          From Worry To Happiness</a:t>
            </a:r>
            <a:br>
              <a:rPr lang="en-US" dirty="0"/>
            </a:br>
            <a:r>
              <a:rPr lang="en-US" dirty="0"/>
              <a:t>                          Lesson 8</a:t>
            </a:r>
          </a:p>
        </p:txBody>
      </p:sp>
      <p:sp>
        <p:nvSpPr>
          <p:cNvPr id="3" name="Content Placeholder 2">
            <a:extLst>
              <a:ext uri="{FF2B5EF4-FFF2-40B4-BE49-F238E27FC236}">
                <a16:creationId xmlns:a16="http://schemas.microsoft.com/office/drawing/2014/main" id="{31B5FAF6-3B6A-67C3-B386-1B86B8B30F5E}"/>
              </a:ext>
            </a:extLst>
          </p:cNvPr>
          <p:cNvSpPr>
            <a:spLocks noGrp="1"/>
          </p:cNvSpPr>
          <p:nvPr>
            <p:ph idx="1"/>
          </p:nvPr>
        </p:nvSpPr>
        <p:spPr/>
        <p:txBody>
          <a:bodyPr/>
          <a:lstStyle/>
          <a:p>
            <a:pPr marL="0" indent="0">
              <a:buNone/>
            </a:pPr>
            <a:r>
              <a:rPr lang="en-US" dirty="0"/>
              <a:t>                                   </a:t>
            </a:r>
            <a:r>
              <a:rPr lang="en-US" b="1" dirty="0"/>
              <a:t>Transforming My Service</a:t>
            </a:r>
          </a:p>
          <a:p>
            <a:pPr marL="0" indent="0">
              <a:buNone/>
            </a:pPr>
            <a:endParaRPr lang="en-US" dirty="0"/>
          </a:p>
        </p:txBody>
      </p:sp>
      <p:pic>
        <p:nvPicPr>
          <p:cNvPr id="1026" name="Picture 2" descr="Rescue of boys trapped in Thai cave ...">
            <a:extLst>
              <a:ext uri="{FF2B5EF4-FFF2-40B4-BE49-F238E27FC236}">
                <a16:creationId xmlns:a16="http://schemas.microsoft.com/office/drawing/2014/main" id="{41552436-EAAA-459D-9440-07E9CA83556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898976" y="3044901"/>
            <a:ext cx="2466975" cy="1847850"/>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Elon Musk - CNBC">
            <a:extLst>
              <a:ext uri="{FF2B5EF4-FFF2-40B4-BE49-F238E27FC236}">
                <a16:creationId xmlns:a16="http://schemas.microsoft.com/office/drawing/2014/main" id="{CBCBD3D6-C642-F67B-FD83-6F830E153A0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786312" y="2832885"/>
            <a:ext cx="2619375" cy="1743075"/>
          </a:xfrm>
          <a:prstGeom prst="rect">
            <a:avLst/>
          </a:prstGeom>
          <a:noFill/>
          <a:extLst>
            <a:ext uri="{909E8E84-426E-40DD-AFC4-6F175D3DCCD1}">
              <a14:hiddenFill xmlns:a14="http://schemas.microsoft.com/office/drawing/2010/main">
                <a:solidFill>
                  <a:srgbClr val="FFFFFF"/>
                </a:solidFill>
              </a14:hiddenFill>
            </a:ext>
          </a:extLst>
        </p:spPr>
      </p:pic>
      <p:pic>
        <p:nvPicPr>
          <p:cNvPr id="1030" name="Picture 6" descr="Thai Cave Rescue Resumes, Elon Musk ...">
            <a:extLst>
              <a:ext uri="{FF2B5EF4-FFF2-40B4-BE49-F238E27FC236}">
                <a16:creationId xmlns:a16="http://schemas.microsoft.com/office/drawing/2014/main" id="{459FCBC1-1CFD-62D8-3A49-7AECD8CEDD4D}"/>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455024" y="3204360"/>
            <a:ext cx="2619376" cy="13716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1469711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25EB81-D282-59CD-058F-CF8D785759D9}"/>
              </a:ext>
            </a:extLst>
          </p:cNvPr>
          <p:cNvSpPr>
            <a:spLocks noGrp="1"/>
          </p:cNvSpPr>
          <p:nvPr>
            <p:ph type="title"/>
          </p:nvPr>
        </p:nvSpPr>
        <p:spPr/>
        <p:txBody>
          <a:bodyPr/>
          <a:lstStyle/>
          <a:p>
            <a:r>
              <a:rPr lang="en-US" dirty="0"/>
              <a:t>          From Worry To Happiness</a:t>
            </a:r>
            <a:br>
              <a:rPr lang="en-US" dirty="0"/>
            </a:br>
            <a:r>
              <a:rPr lang="en-US" dirty="0"/>
              <a:t>                          Lesson 8</a:t>
            </a:r>
          </a:p>
        </p:txBody>
      </p:sp>
      <p:sp>
        <p:nvSpPr>
          <p:cNvPr id="3" name="Content Placeholder 2">
            <a:extLst>
              <a:ext uri="{FF2B5EF4-FFF2-40B4-BE49-F238E27FC236}">
                <a16:creationId xmlns:a16="http://schemas.microsoft.com/office/drawing/2014/main" id="{879C6609-392D-DBEF-9E99-B7C1A2FCED6C}"/>
              </a:ext>
            </a:extLst>
          </p:cNvPr>
          <p:cNvSpPr>
            <a:spLocks noGrp="1"/>
          </p:cNvSpPr>
          <p:nvPr>
            <p:ph idx="1"/>
          </p:nvPr>
        </p:nvSpPr>
        <p:spPr/>
        <p:txBody>
          <a:bodyPr/>
          <a:lstStyle/>
          <a:p>
            <a:pPr marL="0" indent="0">
              <a:buNone/>
            </a:pPr>
            <a:r>
              <a:rPr lang="en-US" dirty="0"/>
              <a:t>                                     </a:t>
            </a:r>
            <a:r>
              <a:rPr lang="en-US" b="1" dirty="0"/>
              <a:t>Transforming My Service</a:t>
            </a:r>
          </a:p>
          <a:p>
            <a:pPr marL="0" indent="0">
              <a:buNone/>
            </a:pPr>
            <a:r>
              <a:rPr lang="en-US" b="1" dirty="0"/>
              <a:t>               </a:t>
            </a:r>
            <a:r>
              <a:rPr lang="en-US" dirty="0"/>
              <a:t>Ephesians 2:10 </a:t>
            </a:r>
          </a:p>
          <a:p>
            <a:pPr marL="0" indent="0">
              <a:buNone/>
            </a:pPr>
            <a:r>
              <a:rPr lang="en-US" dirty="0"/>
              <a:t>             “For we are his workmanship, created in Christ Jesus </a:t>
            </a:r>
          </a:p>
          <a:p>
            <a:pPr marL="0" indent="0">
              <a:buNone/>
            </a:pPr>
            <a:r>
              <a:rPr lang="en-US" dirty="0"/>
              <a:t>             for good works, which God prepared beforehand, that we</a:t>
            </a:r>
          </a:p>
          <a:p>
            <a:pPr marL="0" indent="0">
              <a:buNone/>
            </a:pPr>
            <a:r>
              <a:rPr lang="en-US" dirty="0"/>
              <a:t>             should walk in them.”</a:t>
            </a:r>
          </a:p>
          <a:p>
            <a:pPr marL="0" indent="0">
              <a:buNone/>
            </a:pPr>
            <a:endParaRPr lang="en-US" dirty="0"/>
          </a:p>
        </p:txBody>
      </p:sp>
    </p:spTree>
    <p:extLst>
      <p:ext uri="{BB962C8B-B14F-4D97-AF65-F5344CB8AC3E}">
        <p14:creationId xmlns:p14="http://schemas.microsoft.com/office/powerpoint/2010/main" val="381583897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DA3C1F-246C-E846-6785-894598404DB5}"/>
              </a:ext>
            </a:extLst>
          </p:cNvPr>
          <p:cNvSpPr>
            <a:spLocks noGrp="1"/>
          </p:cNvSpPr>
          <p:nvPr>
            <p:ph type="title"/>
          </p:nvPr>
        </p:nvSpPr>
        <p:spPr/>
        <p:txBody>
          <a:bodyPr/>
          <a:lstStyle/>
          <a:p>
            <a:r>
              <a:rPr lang="en-US" dirty="0"/>
              <a:t>        From Worry To Happiness</a:t>
            </a:r>
            <a:br>
              <a:rPr lang="en-US" dirty="0"/>
            </a:br>
            <a:r>
              <a:rPr lang="en-US" dirty="0"/>
              <a:t>                          Lesson 8</a:t>
            </a:r>
          </a:p>
        </p:txBody>
      </p:sp>
      <p:sp>
        <p:nvSpPr>
          <p:cNvPr id="3" name="Content Placeholder 2">
            <a:extLst>
              <a:ext uri="{FF2B5EF4-FFF2-40B4-BE49-F238E27FC236}">
                <a16:creationId xmlns:a16="http://schemas.microsoft.com/office/drawing/2014/main" id="{06E9B2A8-6436-5684-8A41-DE5C8C71E1E6}"/>
              </a:ext>
            </a:extLst>
          </p:cNvPr>
          <p:cNvSpPr>
            <a:spLocks noGrp="1"/>
          </p:cNvSpPr>
          <p:nvPr>
            <p:ph idx="1"/>
          </p:nvPr>
        </p:nvSpPr>
        <p:spPr/>
        <p:txBody>
          <a:bodyPr/>
          <a:lstStyle/>
          <a:p>
            <a:pPr marL="0" indent="0">
              <a:buNone/>
            </a:pPr>
            <a:r>
              <a:rPr lang="en-US" dirty="0"/>
              <a:t>                                           </a:t>
            </a:r>
            <a:r>
              <a:rPr lang="en-US" b="1" dirty="0"/>
              <a:t>Our Service (Works) </a:t>
            </a:r>
          </a:p>
          <a:p>
            <a:pPr marL="457200" indent="-457200">
              <a:buAutoNum type="arabicPeriod"/>
            </a:pPr>
            <a:r>
              <a:rPr lang="en-US" dirty="0"/>
              <a:t>We know – faith coupled with works leads to being justified</a:t>
            </a:r>
          </a:p>
          <a:p>
            <a:pPr marL="0" indent="0">
              <a:buNone/>
            </a:pPr>
            <a:r>
              <a:rPr lang="en-US" dirty="0"/>
              <a:t>      through Christ. It’s not faith alone, it is not by works alone.</a:t>
            </a:r>
          </a:p>
          <a:p>
            <a:pPr marL="457200" indent="-457200">
              <a:buAutoNum type="arabicPeriod" startAt="2"/>
            </a:pPr>
            <a:r>
              <a:rPr lang="en-US" dirty="0"/>
              <a:t>James 2:14-26 shows us this relationship. </a:t>
            </a:r>
          </a:p>
          <a:p>
            <a:pPr marL="457200" indent="-457200">
              <a:buAutoNum type="arabicPeriod" startAt="2"/>
            </a:pPr>
            <a:r>
              <a:rPr lang="en-US" dirty="0"/>
              <a:t>Matthew 5:16 – “That they may see your good works and </a:t>
            </a:r>
          </a:p>
          <a:p>
            <a:pPr marL="0" indent="0">
              <a:buNone/>
            </a:pPr>
            <a:r>
              <a:rPr lang="en-US" dirty="0"/>
              <a:t>      give glory to your Father who is in heaven.”</a:t>
            </a:r>
          </a:p>
          <a:p>
            <a:pPr marL="0" indent="0">
              <a:buNone/>
            </a:pPr>
            <a:r>
              <a:rPr lang="en-US" dirty="0">
                <a:solidFill>
                  <a:schemeClr val="accent2"/>
                </a:solidFill>
              </a:rPr>
              <a:t>4. </a:t>
            </a:r>
            <a:r>
              <a:rPr lang="en-US" dirty="0"/>
              <a:t>“I am a bond servant”   2 Peter 1:1    Romans 1:1 </a:t>
            </a:r>
          </a:p>
          <a:p>
            <a:pPr marL="457200" indent="-457200">
              <a:buAutoNum type="arabicPeriod" startAt="2"/>
            </a:pPr>
            <a:endParaRPr lang="en-US" dirty="0"/>
          </a:p>
          <a:p>
            <a:pPr marL="0" indent="0">
              <a:buNone/>
            </a:pPr>
            <a:endParaRPr lang="en-US" dirty="0"/>
          </a:p>
        </p:txBody>
      </p:sp>
    </p:spTree>
    <p:extLst>
      <p:ext uri="{BB962C8B-B14F-4D97-AF65-F5344CB8AC3E}">
        <p14:creationId xmlns:p14="http://schemas.microsoft.com/office/powerpoint/2010/main" val="917974012"/>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42FDE6-A6DD-A135-F22F-517A9BCC9990}"/>
              </a:ext>
            </a:extLst>
          </p:cNvPr>
          <p:cNvSpPr>
            <a:spLocks noGrp="1"/>
          </p:cNvSpPr>
          <p:nvPr>
            <p:ph type="title"/>
          </p:nvPr>
        </p:nvSpPr>
        <p:spPr/>
        <p:txBody>
          <a:bodyPr/>
          <a:lstStyle/>
          <a:p>
            <a:r>
              <a:rPr lang="en-US" dirty="0"/>
              <a:t>         From Worry To Happiness</a:t>
            </a:r>
            <a:br>
              <a:rPr lang="en-US" dirty="0"/>
            </a:br>
            <a:r>
              <a:rPr lang="en-US" dirty="0"/>
              <a:t>                          Lesson 8</a:t>
            </a:r>
          </a:p>
        </p:txBody>
      </p:sp>
      <p:sp>
        <p:nvSpPr>
          <p:cNvPr id="3" name="Content Placeholder 2">
            <a:extLst>
              <a:ext uri="{FF2B5EF4-FFF2-40B4-BE49-F238E27FC236}">
                <a16:creationId xmlns:a16="http://schemas.microsoft.com/office/drawing/2014/main" id="{67764B8C-CD54-369F-DB29-50B2A5E7B7F2}"/>
              </a:ext>
            </a:extLst>
          </p:cNvPr>
          <p:cNvSpPr>
            <a:spLocks noGrp="1"/>
          </p:cNvSpPr>
          <p:nvPr>
            <p:ph idx="1"/>
          </p:nvPr>
        </p:nvSpPr>
        <p:spPr/>
        <p:txBody>
          <a:bodyPr/>
          <a:lstStyle/>
          <a:p>
            <a:endParaRPr lang="en-US" dirty="0"/>
          </a:p>
          <a:p>
            <a:pPr marL="0" indent="0">
              <a:buNone/>
            </a:pPr>
            <a:r>
              <a:rPr lang="en-US" dirty="0"/>
              <a:t>                              </a:t>
            </a:r>
            <a:r>
              <a:rPr lang="en-US" sz="3200" dirty="0"/>
              <a:t>Volunteers keep score. </a:t>
            </a:r>
          </a:p>
          <a:p>
            <a:pPr marL="0" indent="0">
              <a:buNone/>
            </a:pPr>
            <a:r>
              <a:rPr lang="en-US" sz="3200" dirty="0"/>
              <a:t>        </a:t>
            </a:r>
            <a:r>
              <a:rPr lang="en-US" sz="3200" u="sng" dirty="0"/>
              <a:t>Servants</a:t>
            </a:r>
            <a:r>
              <a:rPr lang="en-US" sz="3200" dirty="0"/>
              <a:t> understand what Jesus did </a:t>
            </a:r>
          </a:p>
          <a:p>
            <a:pPr marL="0" indent="0">
              <a:buNone/>
            </a:pPr>
            <a:r>
              <a:rPr lang="en-US" sz="3200" dirty="0"/>
              <a:t>        on the cross and make sacrifices.</a:t>
            </a:r>
            <a:endParaRPr lang="en-US" dirty="0"/>
          </a:p>
        </p:txBody>
      </p:sp>
    </p:spTree>
    <p:extLst>
      <p:ext uri="{BB962C8B-B14F-4D97-AF65-F5344CB8AC3E}">
        <p14:creationId xmlns:p14="http://schemas.microsoft.com/office/powerpoint/2010/main" val="10624897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14D6DF-4064-E749-2D5B-B2E48B50943E}"/>
              </a:ext>
            </a:extLst>
          </p:cNvPr>
          <p:cNvSpPr>
            <a:spLocks noGrp="1"/>
          </p:cNvSpPr>
          <p:nvPr>
            <p:ph type="title"/>
          </p:nvPr>
        </p:nvSpPr>
        <p:spPr/>
        <p:txBody>
          <a:bodyPr/>
          <a:lstStyle/>
          <a:p>
            <a:r>
              <a:rPr lang="en-US" dirty="0"/>
              <a:t>          From Worry To Happiness</a:t>
            </a:r>
            <a:br>
              <a:rPr lang="en-US" dirty="0"/>
            </a:br>
            <a:r>
              <a:rPr lang="en-US" dirty="0"/>
              <a:t>                        Lesson 8</a:t>
            </a:r>
          </a:p>
        </p:txBody>
      </p:sp>
      <p:sp>
        <p:nvSpPr>
          <p:cNvPr id="3" name="Content Placeholder 2">
            <a:extLst>
              <a:ext uri="{FF2B5EF4-FFF2-40B4-BE49-F238E27FC236}">
                <a16:creationId xmlns:a16="http://schemas.microsoft.com/office/drawing/2014/main" id="{BB0B3D4A-0A81-496E-F244-88A3EDA9B5B9}"/>
              </a:ext>
            </a:extLst>
          </p:cNvPr>
          <p:cNvSpPr>
            <a:spLocks noGrp="1"/>
          </p:cNvSpPr>
          <p:nvPr>
            <p:ph idx="1"/>
          </p:nvPr>
        </p:nvSpPr>
        <p:spPr/>
        <p:txBody>
          <a:bodyPr/>
          <a:lstStyle/>
          <a:p>
            <a:pPr marL="0" indent="0">
              <a:buNone/>
            </a:pPr>
            <a:r>
              <a:rPr lang="en-US" dirty="0"/>
              <a:t>                             </a:t>
            </a:r>
            <a:r>
              <a:rPr lang="en-US" sz="2400" dirty="0"/>
              <a:t>Divorce rate in America:  40- 50% </a:t>
            </a:r>
          </a:p>
          <a:p>
            <a:pPr marL="0" indent="0">
              <a:buNone/>
            </a:pPr>
            <a:r>
              <a:rPr lang="en-US" sz="2400" dirty="0"/>
              <a:t>   Unhappy husbands -  20 -34 %</a:t>
            </a:r>
          </a:p>
          <a:p>
            <a:pPr marL="0" indent="0">
              <a:buNone/>
            </a:pPr>
            <a:r>
              <a:rPr lang="en-US" sz="2400" dirty="0"/>
              <a:t>   Unhappy wives -  41 %</a:t>
            </a:r>
          </a:p>
          <a:p>
            <a:pPr marL="0" indent="0">
              <a:buNone/>
            </a:pPr>
            <a:r>
              <a:rPr lang="en-US" sz="2400" dirty="0"/>
              <a:t>   Fatherless homes – 25 %  18.4 million children</a:t>
            </a:r>
          </a:p>
          <a:p>
            <a:pPr marL="0" indent="0">
              <a:buNone/>
            </a:pPr>
            <a:r>
              <a:rPr lang="en-US" sz="2400" dirty="0"/>
              <a:t>   Motherless homes – 21 %</a:t>
            </a:r>
          </a:p>
        </p:txBody>
      </p:sp>
    </p:spTree>
    <p:extLst>
      <p:ext uri="{BB962C8B-B14F-4D97-AF65-F5344CB8AC3E}">
        <p14:creationId xmlns:p14="http://schemas.microsoft.com/office/powerpoint/2010/main" val="116646776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DE985B-61F2-D19A-D8B6-C3EE8617C3C1}"/>
              </a:ext>
            </a:extLst>
          </p:cNvPr>
          <p:cNvSpPr>
            <a:spLocks noGrp="1"/>
          </p:cNvSpPr>
          <p:nvPr>
            <p:ph type="title"/>
          </p:nvPr>
        </p:nvSpPr>
        <p:spPr/>
        <p:txBody>
          <a:bodyPr/>
          <a:lstStyle/>
          <a:p>
            <a:r>
              <a:rPr lang="en-US" dirty="0"/>
              <a:t>From Worry To Happiness</a:t>
            </a:r>
            <a:br>
              <a:rPr lang="en-US" dirty="0"/>
            </a:br>
            <a:r>
              <a:rPr lang="en-US" dirty="0"/>
              <a:t>                        Lesson 8</a:t>
            </a:r>
          </a:p>
        </p:txBody>
      </p:sp>
      <p:sp>
        <p:nvSpPr>
          <p:cNvPr id="3" name="Content Placeholder 2">
            <a:extLst>
              <a:ext uri="{FF2B5EF4-FFF2-40B4-BE49-F238E27FC236}">
                <a16:creationId xmlns:a16="http://schemas.microsoft.com/office/drawing/2014/main" id="{77A60883-3213-603A-3197-D5B4A4BD6699}"/>
              </a:ext>
            </a:extLst>
          </p:cNvPr>
          <p:cNvSpPr>
            <a:spLocks noGrp="1"/>
          </p:cNvSpPr>
          <p:nvPr>
            <p:ph idx="1"/>
          </p:nvPr>
        </p:nvSpPr>
        <p:spPr/>
        <p:txBody>
          <a:bodyPr>
            <a:normAutofit fontScale="92500"/>
          </a:bodyPr>
          <a:lstStyle/>
          <a:p>
            <a:pPr marL="0" indent="0">
              <a:buNone/>
            </a:pPr>
            <a:r>
              <a:rPr lang="en-US" dirty="0"/>
              <a:t>Ironically—and tragically—the media have been working overtime to discredit the married, two-parent family by playing up instances of incest, violence, and abuse. If a family has religious inclinations, its members are depicted on programs as weirdoes and deviants. In fact, it is surely disgusting to the sensibilities of the morally upright that what was once mainstream and normal (i.e., the religious, church-going, two-parent family) is being demonized and ridiculed, while behavior that once was considered deviant, reprehensible, and immoral is paraded before society—on TV, in the news, and in the courts—as the social norm. Anyone who lifts a finger to speak against such immorality is berated as “homophobic,” “prejudiced,” “judgmental,” “mean-spirited,” and guilty of a “hate crime.”       Dave Miller, Apologetics Press</a:t>
            </a:r>
          </a:p>
        </p:txBody>
      </p:sp>
    </p:spTree>
    <p:extLst>
      <p:ext uri="{BB962C8B-B14F-4D97-AF65-F5344CB8AC3E}">
        <p14:creationId xmlns:p14="http://schemas.microsoft.com/office/powerpoint/2010/main" val="74950914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B7F912-248B-BBD2-B4CD-B123A2370E89}"/>
              </a:ext>
            </a:extLst>
          </p:cNvPr>
          <p:cNvSpPr>
            <a:spLocks noGrp="1"/>
          </p:cNvSpPr>
          <p:nvPr>
            <p:ph type="title"/>
          </p:nvPr>
        </p:nvSpPr>
        <p:spPr/>
        <p:txBody>
          <a:bodyPr/>
          <a:lstStyle/>
          <a:p>
            <a:r>
              <a:rPr lang="en-US" dirty="0"/>
              <a:t>         From Worry To Happiness</a:t>
            </a:r>
            <a:br>
              <a:rPr lang="en-US" dirty="0"/>
            </a:br>
            <a:r>
              <a:rPr lang="en-US" dirty="0"/>
              <a:t>                         Lesson 8</a:t>
            </a:r>
          </a:p>
        </p:txBody>
      </p:sp>
      <p:sp>
        <p:nvSpPr>
          <p:cNvPr id="3" name="Content Placeholder 2">
            <a:extLst>
              <a:ext uri="{FF2B5EF4-FFF2-40B4-BE49-F238E27FC236}">
                <a16:creationId xmlns:a16="http://schemas.microsoft.com/office/drawing/2014/main" id="{5D09D9D6-7E63-B17A-B41D-BDA7941B9CCD}"/>
              </a:ext>
            </a:extLst>
          </p:cNvPr>
          <p:cNvSpPr>
            <a:spLocks noGrp="1"/>
          </p:cNvSpPr>
          <p:nvPr>
            <p:ph idx="1"/>
          </p:nvPr>
        </p:nvSpPr>
        <p:spPr/>
        <p:txBody>
          <a:bodyPr>
            <a:normAutofit/>
          </a:bodyPr>
          <a:lstStyle/>
          <a:p>
            <a:pPr>
              <a:buFontTx/>
              <a:buChar char="-"/>
            </a:pPr>
            <a:r>
              <a:rPr lang="en-US" sz="2000" dirty="0"/>
              <a:t>Neilson ratings. 28% of TV watching is spent on LGBT inclusive shows.</a:t>
            </a:r>
          </a:p>
          <a:p>
            <a:pPr>
              <a:buFontTx/>
              <a:buChar char="-"/>
            </a:pPr>
            <a:r>
              <a:rPr lang="en-US" sz="2000" dirty="0"/>
              <a:t>Disney has increased LGBTQ+ characters, moving from subtle portrayals (like Officer Specter in </a:t>
            </a:r>
            <a:r>
              <a:rPr lang="en-US" sz="2000" i="1" dirty="0">
                <a:hlinkClick r:id="rId2"/>
              </a:rPr>
              <a:t>Onward</a:t>
            </a:r>
            <a:r>
              <a:rPr lang="en-US" sz="2000" dirty="0"/>
              <a:t> mentioning her girlfriend) to more central, named, and openly identifying characters in shows and films.</a:t>
            </a:r>
          </a:p>
          <a:p>
            <a:pPr>
              <a:buFontTx/>
              <a:buChar char="-"/>
            </a:pPr>
            <a:r>
              <a:rPr lang="en-US" sz="2000" dirty="0"/>
              <a:t>The media has more families as broken than ever before.</a:t>
            </a:r>
          </a:p>
          <a:p>
            <a:pPr>
              <a:buFontTx/>
              <a:buChar char="-"/>
            </a:pPr>
            <a:r>
              <a:rPr lang="en-US" sz="2000" dirty="0"/>
              <a:t>The media portrays dads as bumbling fools.</a:t>
            </a:r>
          </a:p>
          <a:p>
            <a:pPr>
              <a:buFontTx/>
              <a:buChar char="-"/>
            </a:pPr>
            <a:r>
              <a:rPr lang="en-US" sz="2000" dirty="0"/>
              <a:t>Many “kid shows” the kids run the family.</a:t>
            </a:r>
          </a:p>
          <a:p>
            <a:pPr>
              <a:buFontTx/>
              <a:buChar char="-"/>
            </a:pPr>
            <a:endParaRPr lang="en-US" sz="2000" dirty="0"/>
          </a:p>
        </p:txBody>
      </p:sp>
    </p:spTree>
    <p:extLst>
      <p:ext uri="{BB962C8B-B14F-4D97-AF65-F5344CB8AC3E}">
        <p14:creationId xmlns:p14="http://schemas.microsoft.com/office/powerpoint/2010/main" val="153528923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FACE7A-AE37-7815-F8A4-B6FE5CC8310A}"/>
              </a:ext>
            </a:extLst>
          </p:cNvPr>
          <p:cNvSpPr>
            <a:spLocks noGrp="1"/>
          </p:cNvSpPr>
          <p:nvPr>
            <p:ph type="title"/>
          </p:nvPr>
        </p:nvSpPr>
        <p:spPr/>
        <p:txBody>
          <a:bodyPr/>
          <a:lstStyle/>
          <a:p>
            <a:r>
              <a:rPr lang="en-US" dirty="0"/>
              <a:t>          From Worry To Happiness</a:t>
            </a:r>
            <a:br>
              <a:rPr lang="en-US" dirty="0"/>
            </a:br>
            <a:r>
              <a:rPr lang="en-US" dirty="0"/>
              <a:t>                        Lesson 8</a:t>
            </a:r>
          </a:p>
        </p:txBody>
      </p:sp>
      <p:sp>
        <p:nvSpPr>
          <p:cNvPr id="3" name="Content Placeholder 2">
            <a:extLst>
              <a:ext uri="{FF2B5EF4-FFF2-40B4-BE49-F238E27FC236}">
                <a16:creationId xmlns:a16="http://schemas.microsoft.com/office/drawing/2014/main" id="{DA0627C6-9039-8496-6224-B423E8FA46A8}"/>
              </a:ext>
            </a:extLst>
          </p:cNvPr>
          <p:cNvSpPr>
            <a:spLocks noGrp="1"/>
          </p:cNvSpPr>
          <p:nvPr>
            <p:ph idx="1"/>
          </p:nvPr>
        </p:nvSpPr>
        <p:spPr>
          <a:xfrm>
            <a:off x="1686184" y="2100738"/>
            <a:ext cx="9486690" cy="3926152"/>
          </a:xfrm>
        </p:spPr>
        <p:txBody>
          <a:bodyPr/>
          <a:lstStyle/>
          <a:p>
            <a:pPr marL="0" indent="0">
              <a:buNone/>
            </a:pPr>
            <a:r>
              <a:rPr lang="en-US" dirty="0"/>
              <a:t>                         </a:t>
            </a:r>
            <a:r>
              <a:rPr lang="en-US" sz="2400" dirty="0"/>
              <a:t>Difference Between Women and Men</a:t>
            </a:r>
            <a:endParaRPr lang="en-US" dirty="0"/>
          </a:p>
          <a:p>
            <a:pPr marL="0" indent="0">
              <a:buNone/>
            </a:pPr>
            <a:r>
              <a:rPr lang="en-US" dirty="0"/>
              <a:t>                 Women                                                         Men  </a:t>
            </a:r>
          </a:p>
          <a:p>
            <a:pPr marL="0" indent="0">
              <a:buNone/>
            </a:pPr>
            <a:r>
              <a:rPr lang="en-US" dirty="0"/>
              <a:t>                                                              </a:t>
            </a:r>
          </a:p>
          <a:p>
            <a:pPr marL="0" indent="0">
              <a:buNone/>
            </a:pPr>
            <a:endParaRPr lang="en-US" dirty="0"/>
          </a:p>
        </p:txBody>
      </p:sp>
      <p:pic>
        <p:nvPicPr>
          <p:cNvPr id="1026" name="Picture 2" descr="Photograph: The bunch of electric wires ...">
            <a:extLst>
              <a:ext uri="{FF2B5EF4-FFF2-40B4-BE49-F238E27FC236}">
                <a16:creationId xmlns:a16="http://schemas.microsoft.com/office/drawing/2014/main" id="{1F11ACEE-E9CA-88BA-B8B0-2EFC288DE90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10909" y="3324225"/>
            <a:ext cx="2619375" cy="1743075"/>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Corrugated Boxes Images – Browse 93,823 ...">
            <a:extLst>
              <a:ext uri="{FF2B5EF4-FFF2-40B4-BE49-F238E27FC236}">
                <a16:creationId xmlns:a16="http://schemas.microsoft.com/office/drawing/2014/main" id="{3916EDB1-7233-F175-8BAE-11FAE63A3376}"/>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036163" y="3376612"/>
            <a:ext cx="2790825" cy="16383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93922946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200F87-D214-A25E-0871-1A869A0C7CAD}"/>
              </a:ext>
            </a:extLst>
          </p:cNvPr>
          <p:cNvSpPr>
            <a:spLocks noGrp="1"/>
          </p:cNvSpPr>
          <p:nvPr>
            <p:ph type="title"/>
          </p:nvPr>
        </p:nvSpPr>
        <p:spPr/>
        <p:txBody>
          <a:bodyPr/>
          <a:lstStyle/>
          <a:p>
            <a:r>
              <a:rPr lang="en-US" dirty="0"/>
              <a:t>          From Worry To Happiness</a:t>
            </a:r>
            <a:br>
              <a:rPr lang="en-US" dirty="0"/>
            </a:br>
            <a:r>
              <a:rPr lang="en-US" dirty="0"/>
              <a:t>                        Lesson 8 </a:t>
            </a:r>
          </a:p>
        </p:txBody>
      </p:sp>
      <p:sp>
        <p:nvSpPr>
          <p:cNvPr id="3" name="Content Placeholder 2">
            <a:extLst>
              <a:ext uri="{FF2B5EF4-FFF2-40B4-BE49-F238E27FC236}">
                <a16:creationId xmlns:a16="http://schemas.microsoft.com/office/drawing/2014/main" id="{B7008DE4-2DBB-53BB-6450-04BE61E15A9C}"/>
              </a:ext>
            </a:extLst>
          </p:cNvPr>
          <p:cNvSpPr>
            <a:spLocks noGrp="1"/>
          </p:cNvSpPr>
          <p:nvPr>
            <p:ph idx="1"/>
          </p:nvPr>
        </p:nvSpPr>
        <p:spPr/>
        <p:txBody>
          <a:bodyPr/>
          <a:lstStyle/>
          <a:p>
            <a:pPr marL="0" indent="0">
              <a:buNone/>
            </a:pPr>
            <a:r>
              <a:rPr lang="en-US" sz="2800" dirty="0"/>
              <a:t>                  Three Mistakes Made In The Home</a:t>
            </a:r>
          </a:p>
          <a:p>
            <a:pPr marL="0" indent="0">
              <a:buNone/>
            </a:pPr>
            <a:endParaRPr lang="en-US" dirty="0"/>
          </a:p>
          <a:p>
            <a:pPr marL="457200" indent="-457200">
              <a:buAutoNum type="arabicPeriod"/>
            </a:pPr>
            <a:r>
              <a:rPr lang="en-US" sz="2800" dirty="0"/>
              <a:t>Wrong goals</a:t>
            </a:r>
          </a:p>
          <a:p>
            <a:pPr marL="457200" indent="-457200">
              <a:buAutoNum type="arabicPeriod"/>
            </a:pPr>
            <a:r>
              <a:rPr lang="en-US" sz="2800" dirty="0"/>
              <a:t>Wrong behaviors</a:t>
            </a:r>
          </a:p>
          <a:p>
            <a:pPr marL="457200" indent="-457200">
              <a:buAutoNum type="arabicPeriod"/>
            </a:pPr>
            <a:r>
              <a:rPr lang="en-US" sz="2800" dirty="0"/>
              <a:t>Failure to live by positive Biblical principles </a:t>
            </a:r>
          </a:p>
        </p:txBody>
      </p:sp>
    </p:spTree>
    <p:extLst>
      <p:ext uri="{BB962C8B-B14F-4D97-AF65-F5344CB8AC3E}">
        <p14:creationId xmlns:p14="http://schemas.microsoft.com/office/powerpoint/2010/main" val="229404487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8B148E-4EE2-1DBD-1BB0-FC1F18B6FA74}"/>
              </a:ext>
            </a:extLst>
          </p:cNvPr>
          <p:cNvSpPr>
            <a:spLocks noGrp="1"/>
          </p:cNvSpPr>
          <p:nvPr>
            <p:ph type="title"/>
          </p:nvPr>
        </p:nvSpPr>
        <p:spPr/>
        <p:txBody>
          <a:bodyPr/>
          <a:lstStyle/>
          <a:p>
            <a:r>
              <a:rPr lang="en-US" dirty="0"/>
              <a:t>          From Worry To Happiness</a:t>
            </a:r>
            <a:br>
              <a:rPr lang="en-US" dirty="0"/>
            </a:br>
            <a:r>
              <a:rPr lang="en-US" dirty="0"/>
              <a:t>                          Lesson 7</a:t>
            </a:r>
          </a:p>
        </p:txBody>
      </p:sp>
      <p:sp>
        <p:nvSpPr>
          <p:cNvPr id="3" name="Content Placeholder 2">
            <a:extLst>
              <a:ext uri="{FF2B5EF4-FFF2-40B4-BE49-F238E27FC236}">
                <a16:creationId xmlns:a16="http://schemas.microsoft.com/office/drawing/2014/main" id="{CB8DC8EE-BD5F-D3C2-E185-805D8634C3DD}"/>
              </a:ext>
            </a:extLst>
          </p:cNvPr>
          <p:cNvSpPr>
            <a:spLocks noGrp="1"/>
          </p:cNvSpPr>
          <p:nvPr>
            <p:ph idx="1"/>
          </p:nvPr>
        </p:nvSpPr>
        <p:spPr/>
        <p:txBody>
          <a:bodyPr/>
          <a:lstStyle/>
          <a:p>
            <a:pPr marL="0" indent="0">
              <a:buNone/>
            </a:pPr>
            <a:endParaRPr lang="en-US" dirty="0"/>
          </a:p>
          <a:p>
            <a:pPr marL="0" indent="0">
              <a:buNone/>
            </a:pPr>
            <a:r>
              <a:rPr lang="en-US" dirty="0"/>
              <a:t>  * Husbands don’t validate yourself by other women. Validate </a:t>
            </a:r>
          </a:p>
          <a:p>
            <a:pPr marL="0" indent="0">
              <a:buNone/>
            </a:pPr>
            <a:r>
              <a:rPr lang="en-US" dirty="0"/>
              <a:t>    yourself with your wife, and your wife only.  </a:t>
            </a:r>
          </a:p>
          <a:p>
            <a:pPr marL="0" indent="0">
              <a:buNone/>
            </a:pPr>
            <a:r>
              <a:rPr lang="en-US" dirty="0"/>
              <a:t>  * Wives don’t validate yourself by other men. Validate </a:t>
            </a:r>
          </a:p>
          <a:p>
            <a:pPr marL="0" indent="0">
              <a:buNone/>
            </a:pPr>
            <a:r>
              <a:rPr lang="en-US" dirty="0"/>
              <a:t>    yourself with your husband, and your husband only.  </a:t>
            </a:r>
          </a:p>
          <a:p>
            <a:pPr marL="0" indent="0">
              <a:buNone/>
            </a:pPr>
            <a:r>
              <a:rPr lang="en-US" dirty="0"/>
              <a:t>                                                                                          </a:t>
            </a:r>
          </a:p>
          <a:p>
            <a:pPr marL="0" indent="0">
              <a:buNone/>
            </a:pPr>
            <a:endParaRPr lang="en-US" dirty="0"/>
          </a:p>
        </p:txBody>
      </p:sp>
      <p:pic>
        <p:nvPicPr>
          <p:cNvPr id="1026" name="Picture 2" descr="Heart symbol - Wikipedia">
            <a:extLst>
              <a:ext uri="{FF2B5EF4-FFF2-40B4-BE49-F238E27FC236}">
                <a16:creationId xmlns:a16="http://schemas.microsoft.com/office/drawing/2014/main" id="{41358DD2-A07D-1F0C-BB9D-5306681AA3B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426890" y="5117910"/>
            <a:ext cx="1765110" cy="174009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722495717"/>
      </p:ext>
    </p:extLst>
  </p:cSld>
  <p:clrMapOvr>
    <a:masterClrMapping/>
  </p:clrMapOvr>
</p:sld>
</file>

<file path=ppt/theme/theme1.xml><?xml version="1.0" encoding="utf-8"?>
<a:theme xmlns:a="http://schemas.openxmlformats.org/drawingml/2006/main" name="Vappr Trail">
  <a:themeElements>
    <a:clrScheme name="Interweave-R1">
      <a:dk1>
        <a:srgbClr val="000000"/>
      </a:dk1>
      <a:lt1>
        <a:srgbClr val="FFFFFF"/>
      </a:lt1>
      <a:dk2>
        <a:srgbClr val="292C2D"/>
      </a:dk2>
      <a:lt2>
        <a:srgbClr val="DDDEDD"/>
      </a:lt2>
      <a:accent1>
        <a:srgbClr val="0BA5E8"/>
      </a:accent1>
      <a:accent2>
        <a:srgbClr val="5066E1"/>
      </a:accent2>
      <a:accent3>
        <a:srgbClr val="894EC0"/>
      </a:accent3>
      <a:accent4>
        <a:srgbClr val="E54196"/>
      </a:accent4>
      <a:accent5>
        <a:srgbClr val="BE4449"/>
      </a:accent5>
      <a:accent6>
        <a:srgbClr val="F55822"/>
      </a:accent6>
      <a:hlink>
        <a:srgbClr val="C22DD8"/>
      </a:hlink>
      <a:folHlink>
        <a:srgbClr val="737F82"/>
      </a:folHlink>
    </a:clrScheme>
    <a:fontScheme name="Interweave">
      <a:majorFont>
        <a:latin typeface="Neue Haas Grotesk Text Pro"/>
        <a:ea typeface=""/>
        <a:cs typeface=""/>
      </a:majorFont>
      <a:minorFont>
        <a:latin typeface="Neue Haas Grotesk Text Pr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Vappr Trail" id="{9C2A7022-FEBA-446D-A108-BF8FFE4D8C93}" vid="{6CEDB495-A2D5-407B-827B-31A152F4A8FB}"/>
    </a:ext>
  </a:extLst>
</a:theme>
</file>

<file path=docProps/app.xml><?xml version="1.0" encoding="utf-8"?>
<Properties xmlns="http://schemas.openxmlformats.org/officeDocument/2006/extended-properties" xmlns:vt="http://schemas.openxmlformats.org/officeDocument/2006/docPropsVTypes">
  <Template>Vappr Trail</Template>
  <TotalTime>2830</TotalTime>
  <Words>1889</Words>
  <Application>Microsoft Office PowerPoint</Application>
  <PresentationFormat>Widescreen</PresentationFormat>
  <Paragraphs>200</Paragraphs>
  <Slides>34</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34</vt:i4>
      </vt:variant>
    </vt:vector>
  </HeadingPairs>
  <TitlesOfParts>
    <vt:vector size="38" baseType="lpstr">
      <vt:lpstr>Aharoni</vt:lpstr>
      <vt:lpstr>Arial</vt:lpstr>
      <vt:lpstr>Neue Haas Grotesk Text Pro</vt:lpstr>
      <vt:lpstr>Vappr Trail</vt:lpstr>
      <vt:lpstr>PowerPoint Presentation</vt:lpstr>
      <vt:lpstr>          From Worry To Happiness                             Lesson 8</vt:lpstr>
      <vt:lpstr>           From Worry To Happiness                           Lesson 8</vt:lpstr>
      <vt:lpstr>          From Worry To Happiness                         Lesson 8</vt:lpstr>
      <vt:lpstr>From Worry To Happiness                         Lesson 8</vt:lpstr>
      <vt:lpstr>         From Worry To Happiness                          Lesson 8</vt:lpstr>
      <vt:lpstr>          From Worry To Happiness                         Lesson 8</vt:lpstr>
      <vt:lpstr>          From Worry To Happiness                         Lesson 8 </vt:lpstr>
      <vt:lpstr>          From Worry To Happiness                           Lesson 7</vt:lpstr>
      <vt:lpstr>          From Worry To Happiness                           Lesson 8</vt:lpstr>
      <vt:lpstr>          From Worry To Happiness                           Lesson 8</vt:lpstr>
      <vt:lpstr>          From Worry To Happiness                         Lesson 8</vt:lpstr>
      <vt:lpstr>         From Worry To Happiness                         Lesson 8</vt:lpstr>
      <vt:lpstr>         From Worry To Happiness                         Lesson 7</vt:lpstr>
      <vt:lpstr>         From Worry To Happiness                         Lesson 8</vt:lpstr>
      <vt:lpstr>          From Worry To Happiness                            Lesson 8</vt:lpstr>
      <vt:lpstr>          From Worry To Happiness                            Lesson 8</vt:lpstr>
      <vt:lpstr>          From Worry To Happiness                           Lesson 8</vt:lpstr>
      <vt:lpstr>          From Worry To Happiness                           Lesson 8</vt:lpstr>
      <vt:lpstr>          From Worry To Happiness                           Lesson 8</vt:lpstr>
      <vt:lpstr>         From Worry To Happiness                           Lesson 8</vt:lpstr>
      <vt:lpstr>         From Worry To Happiness                           Lesson 8</vt:lpstr>
      <vt:lpstr>          From Worry To Happiness                           Lesson 8</vt:lpstr>
      <vt:lpstr>          From Worry To Happiness                           Lesson 8</vt:lpstr>
      <vt:lpstr>          From Worry To Happiness                           Lesson 8</vt:lpstr>
      <vt:lpstr>          From Worry To Happiness                           Lesson 8</vt:lpstr>
      <vt:lpstr>           From Worry To Happiness                           Lesson 8</vt:lpstr>
      <vt:lpstr>          From Worry To Happiness                           Lesson 8</vt:lpstr>
      <vt:lpstr>          From Worry To Happiness                           Lesson 8</vt:lpstr>
      <vt:lpstr>          From Worry To Happiness                           Lesson 8</vt:lpstr>
      <vt:lpstr>          From Worry To Happiness                           Lesson 8</vt:lpstr>
      <vt:lpstr>          From Worry To Happiness                           Lesson 8</vt:lpstr>
      <vt:lpstr>        From Worry To Happiness                           Lesson 8</vt:lpstr>
      <vt:lpstr>         From Worry To Happiness                           Lesson 8</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fulle</dc:creator>
  <cp:lastModifiedBy>Cindy Nelson</cp:lastModifiedBy>
  <cp:revision>277</cp:revision>
  <dcterms:created xsi:type="dcterms:W3CDTF">2023-06-16T19:30:03Z</dcterms:created>
  <dcterms:modified xsi:type="dcterms:W3CDTF">2026-01-23T20:29:25Z</dcterms:modified>
</cp:coreProperties>
</file>