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ED3861-652F-9BCE-ADA3-BF31405E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9AC376-9880-653F-46D2-A810EAA5D6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8B344-D1AA-8F86-169A-297706B4C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5C8AE-2074-23CE-CC3D-92AF258BF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3EF0E-ED4F-7554-C460-86F612A8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stack of books and horseshoes&#10;&#10;Description automatically generated">
            <a:extLst>
              <a:ext uri="{FF2B5EF4-FFF2-40B4-BE49-F238E27FC236}">
                <a16:creationId xmlns:a16="http://schemas.microsoft.com/office/drawing/2014/main" id="{2EA318CB-0D7A-D7EF-4319-9D93AAF34C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845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09F871-E93D-7571-AE44-9562000125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D43FF7-01AE-FD2E-C250-6F323DFB54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7F2C1-93F4-F607-1C50-AA7BEE0D97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BB777-88D0-A572-E580-51DB0F18B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40594-645E-9A04-D118-D8032B58B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57E1F-D8CB-F5D2-5522-C0803E434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92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A1D79-3A32-22F6-6528-0A0751788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AE315F-ED8E-E5A9-7152-8539479669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6FCBA2-99B2-1908-8FCC-A6D4AD97B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7F77DF-0F63-1875-4B9A-EF7A73A04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E3AED-5B99-2496-ADAE-888A25E96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25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CD4556D-E3B9-FDFE-C511-F1985327B5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FAA322-78A6-8A04-D0A5-801A7287C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AABB0A-2869-8B88-E1D4-C139D2D1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95927E-B255-4493-1587-82BB31FA0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53C64-CBF9-E36D-E9DE-E0167123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52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ooden surface with a light bulb&#10;&#10;Description automatically generated">
            <a:extLst>
              <a:ext uri="{FF2B5EF4-FFF2-40B4-BE49-F238E27FC236}">
                <a16:creationId xmlns:a16="http://schemas.microsoft.com/office/drawing/2014/main" id="{5FEBCE5F-247A-3BFF-625C-8A6CDDEC5E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95F4-2AFE-707B-54ED-4D165253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31" y="2817340"/>
            <a:ext cx="11922211" cy="4040659"/>
          </a:xfrm>
        </p:spPr>
        <p:txBody>
          <a:bodyPr/>
          <a:lstStyle>
            <a:lvl1pPr marL="571500" indent="-571500">
              <a:buFont typeface="+mj-lt"/>
              <a:buAutoNum type="romanUcPeriod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84263" indent="-457200">
              <a:buFont typeface="+mj-lt"/>
              <a:buAutoNum type="alphaUcPeriod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601788" indent="-457200">
              <a:buFont typeface="+mj-lt"/>
              <a:buAutoNum type="arabicPeriod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9697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ight on a wooden surface&#10;&#10;Description automatically generated">
            <a:extLst>
              <a:ext uri="{FF2B5EF4-FFF2-40B4-BE49-F238E27FC236}">
                <a16:creationId xmlns:a16="http://schemas.microsoft.com/office/drawing/2014/main" id="{DFDB656C-3990-F538-7800-7CC64BD234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995F4-2AFE-707B-54ED-4D1652539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31" y="2817340"/>
            <a:ext cx="11922211" cy="4040659"/>
          </a:xfrm>
        </p:spPr>
        <p:txBody>
          <a:bodyPr/>
          <a:lstStyle>
            <a:lvl1pPr marL="571500" indent="-571500">
              <a:buFont typeface="+mj-lt"/>
              <a:buAutoNum type="romanUcPeriod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1pPr>
            <a:lvl2pPr marL="1084263" indent="-457200">
              <a:buFont typeface="+mj-lt"/>
              <a:buAutoNum type="alphaUcPeriod"/>
              <a:defRPr sz="2800"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2pPr>
            <a:lvl3pPr marL="1601788" indent="-457200">
              <a:buFont typeface="+mj-lt"/>
              <a:buAutoNum type="arabicPeriod"/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3pPr>
            <a:lvl4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4pPr>
            <a:lvl5pPr>
              <a:defRPr b="1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4801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2048E-C534-23D4-6D5C-297150CD5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E9ED5-35C6-4095-6E13-2C3680B96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6969E-7080-E478-BBD9-67E4EE7EF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DC30E-AD48-D013-D18F-1ADD2053D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1A0410-027E-4F32-2BEB-B2F7CB747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96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66128-8081-263F-A1D3-988498219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2373-1089-8905-1C0E-52EE8CF0C3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CE2504-66CD-F1B0-A32A-A01B1B7EE1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6E5642-5D9D-7834-6921-1903E92B4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9E8636-1335-837D-0DC1-E456C604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E1EE05-5328-86F9-5D46-AF76DC836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41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41FFF5-BD59-28DA-2E5C-48DCE1890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76D10-DFEE-B4C2-F4A3-5AF1CAECC9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51DA1F-8DA0-598F-B34A-4EEB3AA99B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CBB552-1F2F-121A-8F58-311C655F5E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E7B1E8-64A5-224B-C7E0-A7D3626968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8A2BB96-227A-C3C5-10DF-C0B58445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E6EBF6-CFF6-A175-9BA2-D88C357DB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E4FE42-2621-23D9-4361-0639EA8E6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871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FE162-F3CD-A022-CF17-D46C6B0A5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31C80-1A60-2519-787C-C73DE6783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A1CE6-D501-D7E3-163C-420B965A5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A64F4-58FE-66CB-1247-AF148ABA5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03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A7A47E-F7D6-3D99-3B57-1087E7AB8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0C96507-5869-3D51-7559-70E7C0EFD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E221E9-D19A-283D-FB11-5076834C0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199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BFAD3-57EC-B88E-993C-C6A8FCD10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42FBAD-EDCB-EFCE-4D05-B98BD799E4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0064BF-BBAE-AB5D-3850-97E2AD182E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97E55F-2AC3-3891-819B-60B23E850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59B576-38FA-4BD8-ACC0-11B4E10CF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E3CC1D-D443-D53F-CF5F-82FA44030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2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362C1F-F4BC-4BFC-FE4B-98600CF24B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A0988-4C2B-452D-F74D-3B253DE00F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FC6CE2-D646-8B6E-5CEC-62D7AC2126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4EB2A6-21A2-40F7-9B34-53FABD062CF4}" type="datetimeFigureOut">
              <a:rPr lang="en-US" smtClean="0"/>
              <a:t>2/2/2026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754AE4-8458-2D71-EACB-AF492DF212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1C88F-B859-4405-EBC7-220585E05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7B031-F7DD-4910-9959-55C79FCD05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0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986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7AAD88-6B1F-0322-411C-E4867874C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31" y="2817340"/>
            <a:ext cx="12086969" cy="4040659"/>
          </a:xfrm>
        </p:spPr>
        <p:txBody>
          <a:bodyPr>
            <a:normAutofit fontScale="85000" lnSpcReduction="20000"/>
          </a:bodyPr>
          <a:lstStyle/>
          <a:p>
            <a:pPr>
              <a:buFont typeface="+mj-lt"/>
              <a:buAutoNum type="romanUcPeriod" startAt="2"/>
            </a:pPr>
            <a:r>
              <a:rPr lang="en-US" dirty="0"/>
              <a:t>Personal Defense: Paul’s Apostleship &amp; Gospel (1:11-2:21)</a:t>
            </a:r>
          </a:p>
          <a:p>
            <a:pPr>
              <a:buAutoNum type="romanUcPeriod" startAt="2"/>
            </a:pPr>
            <a:r>
              <a:rPr lang="en-US" dirty="0"/>
              <a:t>Doctrinal Defense: Justification By Faith, Not the Law (3:1-4:31)</a:t>
            </a:r>
          </a:p>
          <a:p>
            <a:pPr>
              <a:buAutoNum type="romanUcPeriod" startAt="2"/>
            </a:pPr>
            <a:r>
              <a:rPr lang="en-US" dirty="0"/>
              <a:t>Practical Defense: The Christian Life of Liberty (5:1-6:10)</a:t>
            </a:r>
          </a:p>
          <a:p>
            <a:pPr lvl="1"/>
            <a:r>
              <a:rPr lang="en-US" dirty="0"/>
              <a:t>Stand Fast in Liberty (5:1-12)</a:t>
            </a:r>
          </a:p>
          <a:p>
            <a:pPr lvl="1"/>
            <a:r>
              <a:rPr lang="en-US" dirty="0"/>
              <a:t>Use Liberty to Serve (5:13-15)</a:t>
            </a:r>
          </a:p>
          <a:p>
            <a:pPr lvl="1"/>
            <a:r>
              <a:rPr lang="en-US" dirty="0"/>
              <a:t>Walk By the Spirit (5:16-26)</a:t>
            </a:r>
          </a:p>
          <a:p>
            <a:pPr lvl="1"/>
            <a:r>
              <a:rPr lang="en-US" dirty="0"/>
              <a:t>Responsibility of the Spiritual (6:1-10) – Toward the Fallen (6:1-5), Toward All (6:6-10)</a:t>
            </a:r>
          </a:p>
          <a:p>
            <a:pPr>
              <a:buAutoNum type="romanUcPeriod" startAt="2"/>
            </a:pPr>
            <a:r>
              <a:rPr lang="en-US" dirty="0"/>
              <a:t>Epilogue &amp; Final Appeal (6:11-18)</a:t>
            </a:r>
          </a:p>
          <a:p>
            <a:pPr lvl="1"/>
            <a:r>
              <a:rPr lang="en-US" dirty="0"/>
              <a:t>Final Warnings About Judaizers (6:11-16)</a:t>
            </a:r>
          </a:p>
          <a:p>
            <a:pPr lvl="1"/>
            <a:r>
              <a:rPr lang="en-US" dirty="0"/>
              <a:t>Bearing Christ’s Marks (6:17)</a:t>
            </a:r>
          </a:p>
          <a:p>
            <a:pPr lvl="1"/>
            <a:r>
              <a:rPr lang="en-US" dirty="0"/>
              <a:t>Closing Benediction (6:18)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624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99</Words>
  <Application>Microsoft Office PowerPoint</Application>
  <PresentationFormat>Widescreen</PresentationFormat>
  <Paragraphs>11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Sproule</dc:creator>
  <cp:lastModifiedBy>Cindy Nelson</cp:lastModifiedBy>
  <cp:revision>10</cp:revision>
  <dcterms:created xsi:type="dcterms:W3CDTF">2025-11-30T01:10:20Z</dcterms:created>
  <dcterms:modified xsi:type="dcterms:W3CDTF">2026-02-02T20:18:10Z</dcterms:modified>
</cp:coreProperties>
</file>