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2" r:id="rId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F6EC45B9-512E-3ED2-0A88-AFEFEBDF5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fist&#10;&#10;Description automatically generated">
            <a:extLst>
              <a:ext uri="{FF2B5EF4-FFF2-40B4-BE49-F238E27FC236}">
                <a16:creationId xmlns:a16="http://schemas.microsoft.com/office/drawing/2014/main" id="{6851D022-E294-E358-76A1-474B64F6EB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8733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their fist&#10;&#10;Description automatically generated">
            <a:extLst>
              <a:ext uri="{FF2B5EF4-FFF2-40B4-BE49-F238E27FC236}">
                <a16:creationId xmlns:a16="http://schemas.microsoft.com/office/drawing/2014/main" id="{BD2FA0D8-814A-AFCB-4775-583E1B5CAA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8733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33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's fist&#10;&#10;Description automatically generated">
            <a:extLst>
              <a:ext uri="{FF2B5EF4-FFF2-40B4-BE49-F238E27FC236}">
                <a16:creationId xmlns:a16="http://schemas.microsoft.com/office/drawing/2014/main" id="{2C080F91-1324-B22C-A880-B368C0FFB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8733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324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fist&#10;&#10;Description automatically generated">
            <a:extLst>
              <a:ext uri="{FF2B5EF4-FFF2-40B4-BE49-F238E27FC236}">
                <a16:creationId xmlns:a16="http://schemas.microsoft.com/office/drawing/2014/main" id="{EBFCF3A6-84E3-6841-12D7-8C90035E1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8733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80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hands&#10;&#10;Description automatically generated">
            <a:extLst>
              <a:ext uri="{FF2B5EF4-FFF2-40B4-BE49-F238E27FC236}">
                <a16:creationId xmlns:a16="http://schemas.microsoft.com/office/drawing/2014/main" id="{DD3EE25C-77F6-2960-7DCB-34FF9BC80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849147" cy="5161004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9051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3" r:id="rId3"/>
    <p:sldLayoutId id="2147483674" r:id="rId4"/>
    <p:sldLayoutId id="2147483675" r:id="rId5"/>
    <p:sldLayoutId id="214748367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A9B6889D-EBC6-7C23-1C7E-E40970DCD1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17"/>
          <a:stretch/>
        </p:blipFill>
        <p:spPr>
          <a:xfrm>
            <a:off x="504" y="284"/>
            <a:ext cx="12190992" cy="4264146"/>
          </a:xfrm>
          <a:prstGeom prst="rect">
            <a:avLst/>
          </a:prstGeom>
        </p:spPr>
      </p:pic>
      <p:pic>
        <p:nvPicPr>
          <p:cNvPr id="5" name="Picture 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A385D1E0-3D3B-179A-0A91-713CEB589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was never too busy to notice pain (John 5:5-6; Luke 13:11-12)</a:t>
            </a:r>
          </a:p>
          <a:p>
            <a:r>
              <a:rPr lang="en-US" dirty="0"/>
              <a:t>Jesus stopped for people others would not (Luke 13:11; Mark 10:46, 49; John 5:3)</a:t>
            </a:r>
          </a:p>
          <a:p>
            <a:r>
              <a:rPr lang="en-US" dirty="0"/>
              <a:t>Jesus listened to voices that others ignored (Mark 10:47-49)</a:t>
            </a:r>
          </a:p>
          <a:p>
            <a:r>
              <a:rPr lang="en-US" dirty="0"/>
              <a:t>Jesus showed tenderness for those worn down by life’s challenges (Mark 7:32-34)</a:t>
            </a:r>
          </a:p>
          <a:p>
            <a:r>
              <a:rPr lang="en-US" dirty="0"/>
              <a:t>Walking with Jesus means slowing down to see and value the people our world brushes aside</a:t>
            </a:r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steps in when human efforts fail (Mark 9:18)</a:t>
            </a:r>
          </a:p>
          <a:p>
            <a:r>
              <a:rPr lang="en-US" dirty="0"/>
              <a:t>Jesus brings deliverance into the darkest distress (Mark 9:17-22)</a:t>
            </a:r>
          </a:p>
          <a:p>
            <a:r>
              <a:rPr lang="en-US" dirty="0"/>
              <a:t>Jesus demonstrates that nothing is too hard for Him (Mark 9:22-23; Matt. 15:30)</a:t>
            </a:r>
          </a:p>
          <a:p>
            <a:r>
              <a:rPr lang="en-US" dirty="0"/>
              <a:t>Jesus honors imperfect but honest faith (Mark 9:24)</a:t>
            </a:r>
          </a:p>
          <a:p>
            <a:r>
              <a:rPr lang="en-US" dirty="0"/>
              <a:t>Jesus shows that no case is too far gone (Matt. 9:33)</a:t>
            </a:r>
          </a:p>
          <a:p>
            <a:r>
              <a:rPr lang="en-US" dirty="0"/>
              <a:t>Walking with Jesus means trusting Him with what overwhelms us—He does what no one else can do</a:t>
            </a:r>
          </a:p>
        </p:txBody>
      </p:sp>
    </p:spTree>
    <p:extLst>
      <p:ext uri="{BB962C8B-B14F-4D97-AF65-F5344CB8AC3E}">
        <p14:creationId xmlns:p14="http://schemas.microsoft.com/office/powerpoint/2010/main" val="35706400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went into Gentile territory intentionally (Matt. 15:21; Mark 7:24)</a:t>
            </a:r>
          </a:p>
          <a:p>
            <a:r>
              <a:rPr lang="en-US" dirty="0"/>
              <a:t>Jesus draws out and welcomes faith from anyone who will come (Matt. 15:22-28)</a:t>
            </a:r>
          </a:p>
          <a:p>
            <a:r>
              <a:rPr lang="en-US" dirty="0"/>
              <a:t>Jesus’ heart reaches farther than human boundaries and shows that no one is outside God’s reach or His kingdom (cf. Eph. 2:11-18)</a:t>
            </a:r>
          </a:p>
          <a:p>
            <a:r>
              <a:rPr lang="en-US" dirty="0"/>
              <a:t>Walking with Jesus means seeing every soul—as worthy of God’s mercy and reachable</a:t>
            </a:r>
          </a:p>
        </p:txBody>
      </p:sp>
    </p:spTree>
    <p:extLst>
      <p:ext uri="{BB962C8B-B14F-4D97-AF65-F5344CB8AC3E}">
        <p14:creationId xmlns:p14="http://schemas.microsoft.com/office/powerpoint/2010/main" val="34809337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955164" cy="5218669"/>
          </a:xfrm>
        </p:spPr>
        <p:txBody>
          <a:bodyPr>
            <a:normAutofit/>
          </a:bodyPr>
          <a:lstStyle/>
          <a:p>
            <a:r>
              <a:rPr lang="en-US" dirty="0"/>
              <a:t>Jesus exposes religious hypocrisy (Mark 3:2; Luke 13:14; Matt. 12:7)</a:t>
            </a:r>
          </a:p>
          <a:p>
            <a:r>
              <a:rPr lang="en-US" dirty="0"/>
              <a:t>Jesus confronts hard-heartedness with truth and grace (Mark 3:4-5)</a:t>
            </a:r>
          </a:p>
          <a:p>
            <a:r>
              <a:rPr lang="en-US" dirty="0"/>
              <a:t>Jesus shows that compassion is always lawful and shouldn’t wait (Mark 3:4; Luke 14:5)</a:t>
            </a:r>
          </a:p>
          <a:p>
            <a:r>
              <a:rPr lang="en-US" dirty="0"/>
              <a:t>Jesus reveals whether we value people or appearances (Luke 13:17; Mark 3:5-6)</a:t>
            </a:r>
          </a:p>
          <a:p>
            <a:r>
              <a:rPr lang="en-US" dirty="0"/>
              <a:t>Walking with Jesus means letting His compassion and truth reshape our hearts, priorities and attitudes</a:t>
            </a:r>
          </a:p>
        </p:txBody>
      </p:sp>
    </p:spTree>
    <p:extLst>
      <p:ext uri="{BB962C8B-B14F-4D97-AF65-F5344CB8AC3E}">
        <p14:creationId xmlns:p14="http://schemas.microsoft.com/office/powerpoint/2010/main" val="1498314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955164" cy="51610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Hebrews 11:6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3:19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baptized into Christ today – Romans 6:3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only in baptism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of the saved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Walk with Jesus faithfully every day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387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18</cp:revision>
  <cp:lastPrinted>2025-04-13T18:24:42Z</cp:lastPrinted>
  <dcterms:created xsi:type="dcterms:W3CDTF">2024-12-31T23:52:29Z</dcterms:created>
  <dcterms:modified xsi:type="dcterms:W3CDTF">2026-03-08T21:21:37Z</dcterms:modified>
</cp:coreProperties>
</file>