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5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CB9EB363-E6DC-04C5-360F-8910CD418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3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F0A3210C-A045-B7F3-4CCA-BED113930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3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974FF10E-D4D0-0524-B00F-D18EF8DEF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3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84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04CED8D0-F685-9040-DB95-5F2C55745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3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82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2" r:id="rId3"/>
    <p:sldLayoutId id="2147483683" r:id="rId4"/>
    <p:sldLayoutId id="214748368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2B98C3C-82B2-0416-51ED-2B88EC557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1"/>
          <a:stretch/>
        </p:blipFill>
        <p:spPr>
          <a:xfrm>
            <a:off x="504" y="283"/>
            <a:ext cx="12190992" cy="4713033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22EA976D-5771-E0A4-B43D-6E3497367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offers a great supper through the open invitation of the gospel (14:16)</a:t>
            </a:r>
          </a:p>
          <a:p>
            <a:pPr lvl="1"/>
            <a:r>
              <a:rPr lang="en-US" dirty="0"/>
              <a:t>God invites man through His great-supper-like gospel (2 Thess. 2:13-14)</a:t>
            </a:r>
          </a:p>
          <a:p>
            <a:pPr lvl="1"/>
            <a:r>
              <a:rPr lang="en-US" dirty="0"/>
              <a:t>God invites man into salvation from sin (Rom. 6:17-18)</a:t>
            </a:r>
          </a:p>
          <a:p>
            <a:pPr lvl="1"/>
            <a:r>
              <a:rPr lang="en-US" dirty="0"/>
              <a:t>God invites man into service in His kingdom (Eph. 2:10)</a:t>
            </a:r>
          </a:p>
          <a:p>
            <a:pPr lvl="1"/>
            <a:r>
              <a:rPr lang="en-US" dirty="0"/>
              <a:t>God invites man into sweet fellowship with Him at the table (1 John 1:3, 7)</a:t>
            </a:r>
          </a:p>
          <a:p>
            <a:r>
              <a:rPr lang="en-US" dirty="0"/>
              <a:t>The supper is </a:t>
            </a:r>
            <a:r>
              <a:rPr lang="en-US"/>
              <a:t>great because of:</a:t>
            </a:r>
            <a:endParaRPr lang="en-US" dirty="0"/>
          </a:p>
          <a:p>
            <a:pPr lvl="1"/>
            <a:r>
              <a:rPr lang="en-US" dirty="0"/>
              <a:t>The Great Host (Heb. 6:13)</a:t>
            </a:r>
          </a:p>
          <a:p>
            <a:pPr lvl="1"/>
            <a:r>
              <a:rPr lang="en-US" dirty="0"/>
              <a:t>The Great Savior (Tit. 2:13)</a:t>
            </a:r>
          </a:p>
          <a:p>
            <a:pPr lvl="1"/>
            <a:r>
              <a:rPr lang="en-US" dirty="0"/>
              <a:t>The Great Price (Matt. 13:46) </a:t>
            </a:r>
          </a:p>
          <a:p>
            <a:pPr lvl="1"/>
            <a:r>
              <a:rPr lang="en-US" dirty="0"/>
              <a:t>The Great Love (Eph. 2:4; John 15:13)</a:t>
            </a:r>
          </a:p>
          <a:p>
            <a:r>
              <a:rPr lang="en-US" dirty="0"/>
              <a:t>God sent Jesus to invite (Luke 14:17; 1 John 4:9-10, 14)</a:t>
            </a:r>
          </a:p>
          <a:p>
            <a:r>
              <a:rPr lang="en-US" dirty="0"/>
              <a:t>Jesus says “Come” with His words &amp; His cross (Luke 14:17; John 1:39; 12:32)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A6E3F-A136-5F66-AB14-A3977E04CAC8}"/>
              </a:ext>
            </a:extLst>
          </p:cNvPr>
          <p:cNvSpPr txBox="1"/>
          <p:nvPr/>
        </p:nvSpPr>
        <p:spPr>
          <a:xfrm>
            <a:off x="5789728" y="4230425"/>
            <a:ext cx="6296255" cy="161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7388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Great Salvation (Heb. 2:3)</a:t>
            </a:r>
          </a:p>
          <a:p>
            <a:pPr marL="687388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Great Joy (Luke 24:52; Acts 15:3)</a:t>
            </a:r>
          </a:p>
          <a:p>
            <a:pPr marL="687388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Great Promises (2 Pet. 1:4)</a:t>
            </a:r>
          </a:p>
          <a:p>
            <a:pPr marL="687388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Great Reward (Heb. 10:35; Luke 6:23)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955164" cy="5161003"/>
          </a:xfrm>
        </p:spPr>
        <p:txBody>
          <a:bodyPr>
            <a:normAutofit/>
          </a:bodyPr>
          <a:lstStyle/>
          <a:p>
            <a:r>
              <a:rPr lang="en-US" dirty="0"/>
              <a:t>All who were invited made excuses – “But they all” (14:18)</a:t>
            </a:r>
          </a:p>
          <a:p>
            <a:r>
              <a:rPr lang="en-US" dirty="0"/>
              <a:t>All who made excuses knew the time of the supper was coming (14:16-17)</a:t>
            </a:r>
          </a:p>
          <a:p>
            <a:r>
              <a:rPr lang="en-US" dirty="0"/>
              <a:t>Every excuse begins with the same word – “I” (14:18-20, cf. v. 11; Prov. 16:18)</a:t>
            </a:r>
          </a:p>
          <a:p>
            <a:r>
              <a:rPr lang="en-US" dirty="0"/>
              <a:t>Some make excuses still today against God with their:</a:t>
            </a:r>
          </a:p>
          <a:p>
            <a:pPr lvl="1"/>
            <a:r>
              <a:rPr lang="en-US" sz="2600" dirty="0"/>
              <a:t>Possessions—what I own (14:18; cf. Luke 12:15; 18:18)</a:t>
            </a:r>
          </a:p>
          <a:p>
            <a:pPr lvl="1"/>
            <a:r>
              <a:rPr lang="en-US" sz="2600" dirty="0"/>
              <a:t>Profession—what I do (14:19; cf. Luke 12:16-21; </a:t>
            </a:r>
            <a:r>
              <a:rPr lang="en-US" sz="2600" dirty="0" err="1"/>
              <a:t>Ecc</a:t>
            </a:r>
            <a:r>
              <a:rPr lang="en-US" sz="2600" dirty="0"/>
              <a:t>. 2:22-23)</a:t>
            </a:r>
          </a:p>
          <a:p>
            <a:pPr lvl="1"/>
            <a:r>
              <a:rPr lang="en-US" sz="2600" dirty="0"/>
              <a:t>People—who I love (14:20; cf. Luke 9:59-62; Matt. 10:34-37)</a:t>
            </a:r>
          </a:p>
          <a:p>
            <a:pPr lvl="1"/>
            <a:r>
              <a:rPr lang="en-US" sz="2600" dirty="0"/>
              <a:t>Pleasures—what I prefer (14:18-20; cf. Luke 8:14; 1 John 2:15-17)</a:t>
            </a:r>
          </a:p>
          <a:p>
            <a:pPr lvl="1"/>
            <a:r>
              <a:rPr lang="en-US" sz="2600" dirty="0"/>
              <a:t>Jesus says that NONE of these are valid reasons to miss the kingdom of God</a:t>
            </a:r>
          </a:p>
          <a:p>
            <a:r>
              <a:rPr lang="en-US" dirty="0"/>
              <a:t>God is angry when anything takes priority over Christ &amp; His kingdom (14:21)</a:t>
            </a:r>
          </a:p>
        </p:txBody>
      </p:sp>
    </p:spTree>
    <p:extLst>
      <p:ext uri="{BB962C8B-B14F-4D97-AF65-F5344CB8AC3E}">
        <p14:creationId xmlns:p14="http://schemas.microsoft.com/office/powerpoint/2010/main" val="3447688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stubbornness or rejection of man will not hinder the purpose of God (Isa. 55:8-11; Rom. 3:3-4)</a:t>
            </a:r>
          </a:p>
          <a:p>
            <a:r>
              <a:rPr lang="en-US" dirty="0"/>
              <a:t>God has “room” in His kingdom for all who will “come” </a:t>
            </a:r>
            <a:br>
              <a:rPr lang="en-US" dirty="0"/>
            </a:br>
            <a:r>
              <a:rPr lang="en-US" dirty="0"/>
              <a:t>(14:21-23; Rev. 7:9)</a:t>
            </a:r>
          </a:p>
          <a:p>
            <a:r>
              <a:rPr lang="en-US" dirty="0"/>
              <a:t>God’s house will be “filled” according to His eternal plan </a:t>
            </a:r>
            <a:br>
              <a:rPr lang="en-US" dirty="0"/>
            </a:br>
            <a:r>
              <a:rPr lang="en-US" dirty="0"/>
              <a:t>(14:23; Eph. 3:3-11)</a:t>
            </a:r>
          </a:p>
          <a:p>
            <a:r>
              <a:rPr lang="en-US" dirty="0"/>
              <a:t>God’s great blessings will not be enjoyed by excuse makers </a:t>
            </a:r>
            <a:br>
              <a:rPr lang="en-US" dirty="0"/>
            </a:br>
            <a:r>
              <a:rPr lang="en-US" dirty="0"/>
              <a:t>(14:24; Heb. 3:18-19)</a:t>
            </a:r>
          </a:p>
        </p:txBody>
      </p:sp>
    </p:spTree>
    <p:extLst>
      <p:ext uri="{BB962C8B-B14F-4D97-AF65-F5344CB8AC3E}">
        <p14:creationId xmlns:p14="http://schemas.microsoft.com/office/powerpoint/2010/main" val="3457912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immersed into Christ – Acts 22:16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Remain faithful in His house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48629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3897</TotalTime>
  <Words>504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28</cp:revision>
  <cp:lastPrinted>2025-04-13T18:24:42Z</cp:lastPrinted>
  <dcterms:created xsi:type="dcterms:W3CDTF">2024-12-31T23:52:29Z</dcterms:created>
  <dcterms:modified xsi:type="dcterms:W3CDTF">2026-03-29T12:27:36Z</dcterms:modified>
</cp:coreProperties>
</file>