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oper Hewitt Bold" panose="020B0604020202020204" charset="0"/>
      <p:regular r:id="rId12"/>
      <p:bold r:id="rId13"/>
    </p:embeddedFont>
    <p:embeddedFont>
      <p:font typeface="GFS Theokrito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8" autoAdjust="0"/>
  </p:normalViewPr>
  <p:slideViewPr>
    <p:cSldViewPr>
      <p:cViewPr varScale="1">
        <p:scale>
          <a:sx n="68" d="100"/>
          <a:sy n="68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5620" y="0"/>
            <a:ext cx="7732380" cy="10287000"/>
          </a:xfrm>
          <a:custGeom>
            <a:avLst/>
            <a:gdLst/>
            <a:ahLst/>
            <a:cxnLst/>
            <a:rect l="l" t="t" r="r" b="b"/>
            <a:pathLst>
              <a:path w="7732380" h="10287000">
                <a:moveTo>
                  <a:pt x="0" y="0"/>
                </a:moveTo>
                <a:lnTo>
                  <a:pt x="7732380" y="0"/>
                </a:lnTo>
                <a:lnTo>
                  <a:pt x="77323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12" r="-30214" b="-48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932841" y="-1966882"/>
            <a:ext cx="13382103" cy="14478477"/>
            <a:chOff x="0" y="0"/>
            <a:chExt cx="17842804" cy="19304636"/>
          </a:xfrm>
        </p:grpSpPr>
        <p:grpSp>
          <p:nvGrpSpPr>
            <p:cNvPr id="4" name="Group 4"/>
            <p:cNvGrpSpPr/>
            <p:nvPr/>
          </p:nvGrpSpPr>
          <p:grpSpPr>
            <a:xfrm>
              <a:off x="1907417" y="2472605"/>
              <a:ext cx="15935387" cy="14359425"/>
              <a:chOff x="0" y="0"/>
              <a:chExt cx="3147731" cy="283643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47731" cy="2836430"/>
              </a:xfrm>
              <a:custGeom>
                <a:avLst/>
                <a:gdLst/>
                <a:ahLst/>
                <a:cxnLst/>
                <a:rect l="l" t="t" r="r" b="b"/>
                <a:pathLst>
                  <a:path w="3147731" h="2836430">
                    <a:moveTo>
                      <a:pt x="0" y="0"/>
                    </a:moveTo>
                    <a:lnTo>
                      <a:pt x="3147731" y="0"/>
                    </a:lnTo>
                    <a:lnTo>
                      <a:pt x="3147731" y="2836430"/>
                    </a:lnTo>
                    <a:lnTo>
                      <a:pt x="0" y="2836430"/>
                    </a:lnTo>
                    <a:close/>
                  </a:path>
                </a:pathLst>
              </a:custGeom>
              <a:solidFill>
                <a:srgbClr val="191A1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147731" cy="28745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5400000">
              <a:off x="-6949669" y="6949669"/>
              <a:ext cx="19304636" cy="5405298"/>
            </a:xfrm>
            <a:custGeom>
              <a:avLst/>
              <a:gdLst/>
              <a:ahLst/>
              <a:cxnLst/>
              <a:rect l="l" t="t" r="r" b="b"/>
              <a:pathLst>
                <a:path w="19304636" h="5405298">
                  <a:moveTo>
                    <a:pt x="0" y="0"/>
                  </a:moveTo>
                  <a:lnTo>
                    <a:pt x="19304636" y="0"/>
                  </a:lnTo>
                  <a:lnTo>
                    <a:pt x="19304636" y="5405298"/>
                  </a:lnTo>
                  <a:lnTo>
                    <a:pt x="0" y="5405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7525530" y="0"/>
            <a:ext cx="762470" cy="690989"/>
          </a:xfrm>
          <a:custGeom>
            <a:avLst/>
            <a:gdLst/>
            <a:ahLst/>
            <a:cxnLst/>
            <a:rect l="l" t="t" r="r" b="b"/>
            <a:pathLst>
              <a:path w="762470" h="690989">
                <a:moveTo>
                  <a:pt x="0" y="0"/>
                </a:moveTo>
                <a:lnTo>
                  <a:pt x="762470" y="0"/>
                </a:lnTo>
                <a:lnTo>
                  <a:pt x="762470" y="690989"/>
                </a:lnTo>
                <a:lnTo>
                  <a:pt x="0" y="690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95437" t="-166791" r="-269626" b="-8925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85084" y="2835729"/>
            <a:ext cx="10443074" cy="347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49"/>
              </a:lnSpc>
              <a:spcBef>
                <a:spcPct val="0"/>
              </a:spcBef>
            </a:pPr>
            <a:r>
              <a:rPr lang="en-US" sz="12499" dirty="0">
                <a:solidFill>
                  <a:srgbClr val="EA872F"/>
                </a:solidFill>
                <a:latin typeface="GFS Theokritos"/>
                <a:ea typeface="GFS Theokritos"/>
                <a:cs typeface="GFS Theokritos"/>
                <a:sym typeface="GFS Theokritos"/>
              </a:rPr>
              <a:t>God Still Shows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084" y="6424782"/>
            <a:ext cx="10357170" cy="128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Judges 6:33–40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9596011"/>
            <a:ext cx="762470" cy="690989"/>
          </a:xfrm>
          <a:custGeom>
            <a:avLst/>
            <a:gdLst/>
            <a:ahLst/>
            <a:cxnLst/>
            <a:rect l="l" t="t" r="r" b="b"/>
            <a:pathLst>
              <a:path w="762470" h="690989">
                <a:moveTo>
                  <a:pt x="0" y="0"/>
                </a:moveTo>
                <a:lnTo>
                  <a:pt x="762470" y="0"/>
                </a:lnTo>
                <a:lnTo>
                  <a:pt x="762470" y="690989"/>
                </a:lnTo>
                <a:lnTo>
                  <a:pt x="0" y="690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95437" t="-166791" r="-269626" b="-89257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8728" y="830347"/>
            <a:ext cx="19645455" cy="2918277"/>
            <a:chOff x="0" y="0"/>
            <a:chExt cx="26193940" cy="3891036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12297383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96082" y="2160630"/>
            <a:ext cx="19480164" cy="7915661"/>
            <a:chOff x="0" y="0"/>
            <a:chExt cx="5130578" cy="2084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30578" cy="2084783"/>
            </a:xfrm>
            <a:custGeom>
              <a:avLst/>
              <a:gdLst/>
              <a:ahLst/>
              <a:cxnLst/>
              <a:rect l="l" t="t" r="r" b="b"/>
              <a:pathLst>
                <a:path w="5130578" h="2084783">
                  <a:moveTo>
                    <a:pt x="0" y="0"/>
                  </a:moveTo>
                  <a:lnTo>
                    <a:pt x="5130578" y="0"/>
                  </a:lnTo>
                  <a:lnTo>
                    <a:pt x="5130578" y="2084783"/>
                  </a:lnTo>
                  <a:lnTo>
                    <a:pt x="0" y="2084783"/>
                  </a:lnTo>
                  <a:close/>
                </a:path>
              </a:pathLst>
            </a:custGeom>
            <a:solidFill>
              <a:srgbClr val="191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30578" cy="2122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7947140" cy="10287000"/>
          </a:xfrm>
          <a:custGeom>
            <a:avLst/>
            <a:gdLst/>
            <a:ahLst/>
            <a:cxnLst/>
            <a:rect l="l" t="t" r="r" b="b"/>
            <a:pathLst>
              <a:path w="7947140" h="10287000">
                <a:moveTo>
                  <a:pt x="0" y="0"/>
                </a:moveTo>
                <a:lnTo>
                  <a:pt x="7947140" y="0"/>
                </a:lnTo>
                <a:lnTo>
                  <a:pt x="79471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368" r="-10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947140" y="1379545"/>
            <a:ext cx="10340860" cy="194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0"/>
              </a:lnSpc>
              <a:spcBef>
                <a:spcPct val="0"/>
              </a:spcBef>
            </a:pPr>
            <a:r>
              <a:rPr lang="en-US" sz="10979">
                <a:solidFill>
                  <a:srgbClr val="EA872F"/>
                </a:solidFill>
                <a:latin typeface="GFS Theokritos"/>
                <a:ea typeface="GFS Theokritos"/>
                <a:cs typeface="GFS Theokritos"/>
                <a:sym typeface="GFS Theokritos"/>
              </a:rPr>
              <a:t>Three Facts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06435" y="3473677"/>
            <a:ext cx="9515740" cy="144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9"/>
              </a:lnSpc>
            </a:pPr>
            <a:r>
              <a:rPr lang="en-US" sz="71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I. The enemy is great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5346430"/>
            <a:ext cx="9339014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Do not dismiss your doubts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7598646"/>
            <a:ext cx="9339014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Do not surrender to your doubts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8728" y="830347"/>
            <a:ext cx="19645455" cy="2918277"/>
            <a:chOff x="0" y="0"/>
            <a:chExt cx="26193940" cy="3891036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12297383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96082" y="2160630"/>
            <a:ext cx="19480164" cy="7915661"/>
            <a:chOff x="0" y="0"/>
            <a:chExt cx="5130578" cy="2084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30578" cy="2084783"/>
            </a:xfrm>
            <a:custGeom>
              <a:avLst/>
              <a:gdLst/>
              <a:ahLst/>
              <a:cxnLst/>
              <a:rect l="l" t="t" r="r" b="b"/>
              <a:pathLst>
                <a:path w="5130578" h="2084783">
                  <a:moveTo>
                    <a:pt x="0" y="0"/>
                  </a:moveTo>
                  <a:lnTo>
                    <a:pt x="5130578" y="0"/>
                  </a:lnTo>
                  <a:lnTo>
                    <a:pt x="5130578" y="2084783"/>
                  </a:lnTo>
                  <a:lnTo>
                    <a:pt x="0" y="2084783"/>
                  </a:lnTo>
                  <a:close/>
                </a:path>
              </a:pathLst>
            </a:custGeom>
            <a:solidFill>
              <a:srgbClr val="191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30578" cy="2122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47140" y="1379545"/>
            <a:ext cx="10340860" cy="194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0"/>
              </a:lnSpc>
              <a:spcBef>
                <a:spcPct val="0"/>
              </a:spcBef>
            </a:pPr>
            <a:r>
              <a:rPr lang="en-US" sz="10979">
                <a:solidFill>
                  <a:srgbClr val="EA872F"/>
                </a:solidFill>
                <a:latin typeface="GFS Theokritos"/>
                <a:ea typeface="GFS Theokritos"/>
                <a:cs typeface="GFS Theokritos"/>
                <a:sym typeface="GFS Theokritos"/>
              </a:rPr>
              <a:t>Three Facts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06435" y="3473677"/>
            <a:ext cx="9515740" cy="12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9"/>
              </a:lnSpc>
            </a:pPr>
            <a:r>
              <a:rPr lang="en-US" sz="71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II. God is with 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5346430"/>
            <a:ext cx="9339014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God is not afraid of the skeptic (1 John 4:1)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59700" y="7812404"/>
            <a:ext cx="9515740" cy="12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9"/>
              </a:lnSpc>
            </a:pPr>
            <a:r>
              <a:rPr lang="en-US" sz="71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III. Ask for help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7799115" cy="10287000"/>
          </a:xfrm>
          <a:custGeom>
            <a:avLst/>
            <a:gdLst/>
            <a:ahLst/>
            <a:cxnLst/>
            <a:rect l="l" t="t" r="r" b="b"/>
            <a:pathLst>
              <a:path w="7799115" h="10287000">
                <a:moveTo>
                  <a:pt x="0" y="0"/>
                </a:moveTo>
                <a:lnTo>
                  <a:pt x="7799115" y="0"/>
                </a:lnTo>
                <a:lnTo>
                  <a:pt x="77991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49" r="-159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8728" y="830347"/>
            <a:ext cx="19645455" cy="2918277"/>
            <a:chOff x="0" y="0"/>
            <a:chExt cx="26193940" cy="3891036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12297383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96082" y="2160630"/>
            <a:ext cx="19480164" cy="7915661"/>
            <a:chOff x="0" y="0"/>
            <a:chExt cx="5130578" cy="2084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30578" cy="2084783"/>
            </a:xfrm>
            <a:custGeom>
              <a:avLst/>
              <a:gdLst/>
              <a:ahLst/>
              <a:cxnLst/>
              <a:rect l="l" t="t" r="r" b="b"/>
              <a:pathLst>
                <a:path w="5130578" h="2084783">
                  <a:moveTo>
                    <a:pt x="0" y="0"/>
                  </a:moveTo>
                  <a:lnTo>
                    <a:pt x="5130578" y="0"/>
                  </a:lnTo>
                  <a:lnTo>
                    <a:pt x="5130578" y="2084783"/>
                  </a:lnTo>
                  <a:lnTo>
                    <a:pt x="0" y="2084783"/>
                  </a:lnTo>
                  <a:close/>
                </a:path>
              </a:pathLst>
            </a:custGeom>
            <a:solidFill>
              <a:srgbClr val="191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30578" cy="2122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47140" y="1181146"/>
            <a:ext cx="10340860" cy="194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0"/>
              </a:lnSpc>
              <a:spcBef>
                <a:spcPct val="0"/>
              </a:spcBef>
            </a:pPr>
            <a:r>
              <a:rPr lang="en-US" sz="10979">
                <a:solidFill>
                  <a:srgbClr val="EA872F"/>
                </a:solidFill>
                <a:latin typeface="GFS Theokritos"/>
                <a:ea typeface="GFS Theokritos"/>
                <a:cs typeface="GFS Theokritos"/>
                <a:sym typeface="GFS Theokritos"/>
              </a:rPr>
              <a:t>Two Fleeces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9700" y="3272496"/>
            <a:ext cx="951574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71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Recognize who is in charge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8156" y="5721993"/>
            <a:ext cx="9339014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God has answers; we do not (Rom 11:33)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59700" y="7694188"/>
            <a:ext cx="9515740" cy="12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9"/>
              </a:lnSpc>
            </a:pPr>
            <a:r>
              <a:rPr lang="en-US" sz="71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Listen to God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7635738" cy="10287000"/>
          </a:xfrm>
          <a:custGeom>
            <a:avLst/>
            <a:gdLst/>
            <a:ahLst/>
            <a:cxnLst/>
            <a:rect l="l" t="t" r="r" b="b"/>
            <a:pathLst>
              <a:path w="7635738" h="10287000">
                <a:moveTo>
                  <a:pt x="0" y="0"/>
                </a:moveTo>
                <a:lnTo>
                  <a:pt x="7635738" y="0"/>
                </a:lnTo>
                <a:lnTo>
                  <a:pt x="763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360" r="-1736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8728" y="830347"/>
            <a:ext cx="19645455" cy="2918277"/>
            <a:chOff x="0" y="0"/>
            <a:chExt cx="26193940" cy="3891036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12297383" y="0"/>
              <a:ext cx="13896557" cy="3891036"/>
            </a:xfrm>
            <a:custGeom>
              <a:avLst/>
              <a:gdLst/>
              <a:ahLst/>
              <a:cxnLst/>
              <a:rect l="l" t="t" r="r" b="b"/>
              <a:pathLst>
                <a:path w="13896557" h="3891036">
                  <a:moveTo>
                    <a:pt x="0" y="0"/>
                  </a:moveTo>
                  <a:lnTo>
                    <a:pt x="13896557" y="0"/>
                  </a:lnTo>
                  <a:lnTo>
                    <a:pt x="13896557" y="3891036"/>
                  </a:lnTo>
                  <a:lnTo>
                    <a:pt x="0" y="38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96082" y="2160630"/>
            <a:ext cx="19480164" cy="7915661"/>
            <a:chOff x="0" y="0"/>
            <a:chExt cx="5130578" cy="2084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30578" cy="2084783"/>
            </a:xfrm>
            <a:custGeom>
              <a:avLst/>
              <a:gdLst/>
              <a:ahLst/>
              <a:cxnLst/>
              <a:rect l="l" t="t" r="r" b="b"/>
              <a:pathLst>
                <a:path w="5130578" h="2084783">
                  <a:moveTo>
                    <a:pt x="0" y="0"/>
                  </a:moveTo>
                  <a:lnTo>
                    <a:pt x="5130578" y="0"/>
                  </a:lnTo>
                  <a:lnTo>
                    <a:pt x="5130578" y="2084783"/>
                  </a:lnTo>
                  <a:lnTo>
                    <a:pt x="0" y="2084783"/>
                  </a:lnTo>
                  <a:close/>
                </a:path>
              </a:pathLst>
            </a:custGeom>
            <a:solidFill>
              <a:srgbClr val="191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30578" cy="2122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47140" y="1379545"/>
            <a:ext cx="10340860" cy="194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0"/>
              </a:lnSpc>
              <a:spcBef>
                <a:spcPct val="0"/>
              </a:spcBef>
            </a:pPr>
            <a:r>
              <a:rPr lang="en-US" sz="10979">
                <a:solidFill>
                  <a:srgbClr val="EA872F"/>
                </a:solidFill>
                <a:latin typeface="GFS Theokritos"/>
                <a:ea typeface="GFS Theokritos"/>
                <a:cs typeface="GFS Theokritos"/>
                <a:sym typeface="GFS Theokritos"/>
              </a:rPr>
              <a:t>Two Fleeces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9700" y="3284887"/>
            <a:ext cx="95157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71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Test God in trust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48986" y="4608862"/>
            <a:ext cx="9339014" cy="288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Moses says “No” (</a:t>
            </a:r>
            <a:r>
              <a:rPr lang="en-US" sz="5999" b="1" dirty="0" err="1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Deut</a:t>
            </a: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6:16), but Malachi says “Yes” (3:10)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7635738" cy="10287000"/>
          </a:xfrm>
          <a:custGeom>
            <a:avLst/>
            <a:gdLst/>
            <a:ahLst/>
            <a:cxnLst/>
            <a:rect l="l" t="t" r="r" b="b"/>
            <a:pathLst>
              <a:path w="7635738" h="10287000">
                <a:moveTo>
                  <a:pt x="0" y="0"/>
                </a:moveTo>
                <a:lnTo>
                  <a:pt x="7635738" y="0"/>
                </a:lnTo>
                <a:lnTo>
                  <a:pt x="763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360" r="-173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948986" y="7641212"/>
            <a:ext cx="9339014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God is strong enough for our questions (Jer 20:7)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128600" cy="10287000"/>
          </a:xfrm>
          <a:custGeom>
            <a:avLst/>
            <a:gdLst/>
            <a:ahLst/>
            <a:cxnLst/>
            <a:rect l="l" t="t" r="r" b="b"/>
            <a:pathLst>
              <a:path w="8128600" h="10287000">
                <a:moveTo>
                  <a:pt x="0" y="0"/>
                </a:moveTo>
                <a:lnTo>
                  <a:pt x="8128600" y="0"/>
                </a:lnTo>
                <a:lnTo>
                  <a:pt x="8128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55" r="-138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0814" y="-2095739"/>
            <a:ext cx="13382103" cy="14478477"/>
            <a:chOff x="0" y="0"/>
            <a:chExt cx="17842804" cy="19304636"/>
          </a:xfrm>
        </p:grpSpPr>
        <p:grpSp>
          <p:nvGrpSpPr>
            <p:cNvPr id="4" name="Group 4"/>
            <p:cNvGrpSpPr/>
            <p:nvPr/>
          </p:nvGrpSpPr>
          <p:grpSpPr>
            <a:xfrm>
              <a:off x="1907417" y="2472605"/>
              <a:ext cx="15935387" cy="14359425"/>
              <a:chOff x="0" y="0"/>
              <a:chExt cx="3147731" cy="283643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47731" cy="2836430"/>
              </a:xfrm>
              <a:custGeom>
                <a:avLst/>
                <a:gdLst/>
                <a:ahLst/>
                <a:cxnLst/>
                <a:rect l="l" t="t" r="r" b="b"/>
                <a:pathLst>
                  <a:path w="3147731" h="2836430">
                    <a:moveTo>
                      <a:pt x="0" y="0"/>
                    </a:moveTo>
                    <a:lnTo>
                      <a:pt x="3147731" y="0"/>
                    </a:lnTo>
                    <a:lnTo>
                      <a:pt x="3147731" y="2836430"/>
                    </a:lnTo>
                    <a:lnTo>
                      <a:pt x="0" y="2836430"/>
                    </a:lnTo>
                    <a:close/>
                  </a:path>
                </a:pathLst>
              </a:custGeom>
              <a:solidFill>
                <a:srgbClr val="191A1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147731" cy="28745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5400000">
              <a:off x="-6949669" y="6949669"/>
              <a:ext cx="19304636" cy="5405298"/>
            </a:xfrm>
            <a:custGeom>
              <a:avLst/>
              <a:gdLst/>
              <a:ahLst/>
              <a:cxnLst/>
              <a:rect l="l" t="t" r="r" b="b"/>
              <a:pathLst>
                <a:path w="19304636" h="5405298">
                  <a:moveTo>
                    <a:pt x="0" y="0"/>
                  </a:moveTo>
                  <a:lnTo>
                    <a:pt x="19304636" y="0"/>
                  </a:lnTo>
                  <a:lnTo>
                    <a:pt x="19304636" y="5405298"/>
                  </a:lnTo>
                  <a:lnTo>
                    <a:pt x="0" y="5405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13175" y="245237"/>
            <a:ext cx="10039757" cy="201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0"/>
              </a:lnSpc>
              <a:spcBef>
                <a:spcPct val="0"/>
              </a:spcBef>
            </a:pPr>
            <a:r>
              <a:rPr lang="en-US" sz="11379">
                <a:solidFill>
                  <a:srgbClr val="EA872F"/>
                </a:solidFill>
                <a:latin typeface="GFS Theokritos"/>
                <a:ea typeface="GFS Theokritos"/>
                <a:cs typeface="GFS Theokritos"/>
                <a:sym typeface="GFS Theokritos"/>
              </a:rPr>
              <a:t>Conclusion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83645" y="2504993"/>
            <a:ext cx="11604355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It is good to have questions (that means you’re studying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30876" y="5300621"/>
            <a:ext cx="11604355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God is not threatened by your questions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79688" y="8096250"/>
            <a:ext cx="11604355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EA872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Bring your questions to him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129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Cooper Hewitt Bold</vt:lpstr>
      <vt:lpstr>Calibri</vt:lpstr>
      <vt:lpstr>GFS Theokritos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Still Shows</dc:title>
  <dc:creator>David Sproule</dc:creator>
  <cp:lastModifiedBy>David Sproule</cp:lastModifiedBy>
  <cp:revision>3</cp:revision>
  <dcterms:created xsi:type="dcterms:W3CDTF">2006-08-16T00:00:00Z</dcterms:created>
  <dcterms:modified xsi:type="dcterms:W3CDTF">2026-03-21T20:28:02Z</dcterms:modified>
  <dc:identifier>DAHElEsfIhc</dc:identifier>
</cp:coreProperties>
</file>