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ricolage Grotesque" panose="020B0605040402000204" pitchFamily="34" charset="0"/>
      <p:regular r:id="rId12"/>
    </p:embeddedFont>
    <p:embeddedFont>
      <p:font typeface="Bricolage Grotesque Bold" panose="020B0605040402000204" pitchFamily="34" charset="0"/>
      <p:regular r:id="rId13"/>
      <p:bold r:id="rId14"/>
    </p:embeddedFont>
    <p:embeddedFont>
      <p:font typeface="League Spartan" pitchFamily="2" charset="77"/>
      <p:regular r:id="rId15"/>
      <p:bold r:id="rId16"/>
    </p:embeddedFont>
    <p:embeddedFont>
      <p:font typeface="Trend Sans One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18" autoAdjust="0"/>
  </p:normalViewPr>
  <p:slideViewPr>
    <p:cSldViewPr>
      <p:cViewPr varScale="1">
        <p:scale>
          <a:sx n="77" d="100"/>
          <a:sy n="77" d="100"/>
        </p:scale>
        <p:origin x="6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7904" y="820037"/>
            <a:ext cx="1498718" cy="1378998"/>
          </a:xfrm>
          <a:custGeom>
            <a:avLst/>
            <a:gdLst/>
            <a:ahLst/>
            <a:cxnLst/>
            <a:rect l="l" t="t" r="r" b="b"/>
            <a:pathLst>
              <a:path w="1498718" h="1378998">
                <a:moveTo>
                  <a:pt x="0" y="0"/>
                </a:moveTo>
                <a:lnTo>
                  <a:pt x="1498717" y="0"/>
                </a:lnTo>
                <a:lnTo>
                  <a:pt x="1498717" y="1378998"/>
                </a:lnTo>
                <a:lnTo>
                  <a:pt x="0" y="137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46842"/>
            <a:ext cx="18288000" cy="6190342"/>
          </a:xfrm>
          <a:custGeom>
            <a:avLst/>
            <a:gdLst/>
            <a:ahLst/>
            <a:cxnLst/>
            <a:rect l="l" t="t" r="r" b="b"/>
            <a:pathLst>
              <a:path w="18288000" h="6190342">
                <a:moveTo>
                  <a:pt x="0" y="0"/>
                </a:moveTo>
                <a:lnTo>
                  <a:pt x="18288000" y="0"/>
                </a:lnTo>
                <a:lnTo>
                  <a:pt x="18288000" y="6190342"/>
                </a:lnTo>
                <a:lnTo>
                  <a:pt x="0" y="6190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630" r="-10630" b="-670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20574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0" y="0"/>
                </a:moveTo>
                <a:lnTo>
                  <a:pt x="18288000" y="0"/>
                </a:lnTo>
                <a:lnTo>
                  <a:pt x="1828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499" b="-224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4919420"/>
            <a:ext cx="1623060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9"/>
              </a:lnSpc>
            </a:pPr>
            <a:r>
              <a:rPr lang="en-US" sz="11499" spc="-1149">
                <a:solidFill>
                  <a:srgbClr val="000000"/>
                </a:solidFill>
                <a:latin typeface="Trend Sans One"/>
                <a:ea typeface="Trend Sans One"/>
                <a:cs typeface="Trend Sans One"/>
                <a:sym typeface="Trend Sans One"/>
              </a:rPr>
              <a:t>God Still Speaks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53000" y="6182360"/>
            <a:ext cx="8382000" cy="1094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Matthew 17:1–8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7904" y="820037"/>
            <a:ext cx="1498718" cy="1378998"/>
          </a:xfrm>
          <a:custGeom>
            <a:avLst/>
            <a:gdLst/>
            <a:ahLst/>
            <a:cxnLst/>
            <a:rect l="l" t="t" r="r" b="b"/>
            <a:pathLst>
              <a:path w="1498718" h="1378998">
                <a:moveTo>
                  <a:pt x="0" y="0"/>
                </a:moveTo>
                <a:lnTo>
                  <a:pt x="1498717" y="0"/>
                </a:lnTo>
                <a:lnTo>
                  <a:pt x="1498717" y="1378998"/>
                </a:lnTo>
                <a:lnTo>
                  <a:pt x="0" y="137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46842"/>
            <a:ext cx="18288000" cy="6190342"/>
          </a:xfrm>
          <a:custGeom>
            <a:avLst/>
            <a:gdLst/>
            <a:ahLst/>
            <a:cxnLst/>
            <a:rect l="l" t="t" r="r" b="b"/>
            <a:pathLst>
              <a:path w="18288000" h="6190342">
                <a:moveTo>
                  <a:pt x="0" y="0"/>
                </a:moveTo>
                <a:lnTo>
                  <a:pt x="18288000" y="0"/>
                </a:lnTo>
                <a:lnTo>
                  <a:pt x="18288000" y="6190342"/>
                </a:lnTo>
                <a:lnTo>
                  <a:pt x="0" y="6190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630" r="-10630" b="-670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20574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0" y="0"/>
                </a:moveTo>
                <a:lnTo>
                  <a:pt x="18288000" y="0"/>
                </a:lnTo>
                <a:lnTo>
                  <a:pt x="1828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499" b="-224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4255453"/>
            <a:ext cx="16230600" cy="506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599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Let God speak</a:t>
            </a:r>
          </a:p>
          <a:p>
            <a:pPr algn="l">
              <a:lnSpc>
                <a:spcPts val="13439"/>
              </a:lnSpc>
            </a:pPr>
            <a:r>
              <a:rPr lang="en-US" sz="9599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Listen when God speaks</a:t>
            </a:r>
          </a:p>
          <a:p>
            <a:pPr algn="l">
              <a:lnSpc>
                <a:spcPts val="13439"/>
              </a:lnSpc>
            </a:pPr>
            <a:r>
              <a:rPr lang="en-US" sz="9599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Keep silence before him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677490"/>
          </a:xfrm>
          <a:custGeom>
            <a:avLst/>
            <a:gdLst/>
            <a:ahLst/>
            <a:cxnLst/>
            <a:rect l="l" t="t" r="r" b="b"/>
            <a:pathLst>
              <a:path w="18288000" h="10677490">
                <a:moveTo>
                  <a:pt x="0" y="0"/>
                </a:moveTo>
                <a:lnTo>
                  <a:pt x="18288000" y="0"/>
                </a:lnTo>
                <a:lnTo>
                  <a:pt x="18288000" y="10677490"/>
                </a:lnTo>
                <a:lnTo>
                  <a:pt x="0" y="106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56" b="-705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28700"/>
            <a:ext cx="11561028" cy="7895739"/>
          </a:xfrm>
          <a:custGeom>
            <a:avLst/>
            <a:gdLst/>
            <a:ahLst/>
            <a:cxnLst/>
            <a:rect l="l" t="t" r="r" b="b"/>
            <a:pathLst>
              <a:path w="11561028" h="7895739">
                <a:moveTo>
                  <a:pt x="0" y="0"/>
                </a:moveTo>
                <a:lnTo>
                  <a:pt x="11561028" y="0"/>
                </a:lnTo>
                <a:lnTo>
                  <a:pt x="11561028" y="7895739"/>
                </a:lnTo>
                <a:lnTo>
                  <a:pt x="0" y="789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3540" b="-42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0677"/>
            <a:ext cx="19963600" cy="2553969"/>
          </a:xfrm>
          <a:custGeom>
            <a:avLst/>
            <a:gdLst/>
            <a:ahLst/>
            <a:cxnLst/>
            <a:rect l="l" t="t" r="r" b="b"/>
            <a:pathLst>
              <a:path w="19963600" h="2553969">
                <a:moveTo>
                  <a:pt x="0" y="0"/>
                </a:moveTo>
                <a:lnTo>
                  <a:pt x="19963600" y="0"/>
                </a:lnTo>
                <a:lnTo>
                  <a:pt x="19963600" y="2553969"/>
                </a:lnTo>
                <a:lnTo>
                  <a:pt x="0" y="2553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1687" r="-51239" b="-696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62401" y="4248467"/>
            <a:ext cx="13062808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 spc="827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Failure to Listen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1020" t="-18367" r="-10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6230600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74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Peter spoke when he ought to have listened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7400" y="4657725"/>
            <a:ext cx="152019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1 Pet 4:11; Jer 23:21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57400" y="3481388"/>
            <a:ext cx="152019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He answered when no one asked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3699" y="6017097"/>
            <a:ext cx="16230600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74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Peter put the focus on himself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7400" y="7360122"/>
            <a:ext cx="152019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He had to be the star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57400" y="8541222"/>
            <a:ext cx="152019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Phil 2:4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28700"/>
            <a:ext cx="11561028" cy="7895739"/>
          </a:xfrm>
          <a:custGeom>
            <a:avLst/>
            <a:gdLst/>
            <a:ahLst/>
            <a:cxnLst/>
            <a:rect l="l" t="t" r="r" b="b"/>
            <a:pathLst>
              <a:path w="11561028" h="7895739">
                <a:moveTo>
                  <a:pt x="0" y="0"/>
                </a:moveTo>
                <a:lnTo>
                  <a:pt x="11561028" y="0"/>
                </a:lnTo>
                <a:lnTo>
                  <a:pt x="11561028" y="7895739"/>
                </a:lnTo>
                <a:lnTo>
                  <a:pt x="0" y="789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3540" b="-42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0677"/>
            <a:ext cx="19963600" cy="2553969"/>
          </a:xfrm>
          <a:custGeom>
            <a:avLst/>
            <a:gdLst/>
            <a:ahLst/>
            <a:cxnLst/>
            <a:rect l="l" t="t" r="r" b="b"/>
            <a:pathLst>
              <a:path w="19963600" h="2553969">
                <a:moveTo>
                  <a:pt x="0" y="0"/>
                </a:moveTo>
                <a:lnTo>
                  <a:pt x="19963600" y="0"/>
                </a:lnTo>
                <a:lnTo>
                  <a:pt x="19963600" y="2553969"/>
                </a:lnTo>
                <a:lnTo>
                  <a:pt x="0" y="2553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1687" r="-51239" b="-696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33601" y="4248467"/>
            <a:ext cx="15125700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 spc="827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Reminder to Listen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1020" t="-18367" r="-10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476417"/>
            <a:ext cx="16230600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74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God declares who Jesus 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7400" y="4949853"/>
            <a:ext cx="15201900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God is pleased with his son (Matt 3:17; Isa 42:1)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57400" y="2733717"/>
            <a:ext cx="15201900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Jesus is God’s son (John 20:30–31; 1 John 4:15)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7400" y="7315200"/>
            <a:ext cx="15201900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God expects us to listen to his son (John 8:47)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1020" t="-18367" r="-10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185829"/>
            <a:ext cx="16230600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74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Jesus speaks with authority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7400" y="3909854"/>
            <a:ext cx="15201900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Jesus’ words will be the basis of judgment (Luke 9:26)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57400" y="6438816"/>
            <a:ext cx="15201900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Jesus’ words are the Father’s words (John 14:24)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28700"/>
            <a:ext cx="11561028" cy="7895739"/>
          </a:xfrm>
          <a:custGeom>
            <a:avLst/>
            <a:gdLst/>
            <a:ahLst/>
            <a:cxnLst/>
            <a:rect l="l" t="t" r="r" b="b"/>
            <a:pathLst>
              <a:path w="11561028" h="7895739">
                <a:moveTo>
                  <a:pt x="0" y="0"/>
                </a:moveTo>
                <a:lnTo>
                  <a:pt x="11561028" y="0"/>
                </a:lnTo>
                <a:lnTo>
                  <a:pt x="11561028" y="7895739"/>
                </a:lnTo>
                <a:lnTo>
                  <a:pt x="0" y="789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3540" b="-42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880677"/>
            <a:ext cx="19963600" cy="2553969"/>
          </a:xfrm>
          <a:custGeom>
            <a:avLst/>
            <a:gdLst/>
            <a:ahLst/>
            <a:cxnLst/>
            <a:rect l="l" t="t" r="r" b="b"/>
            <a:pathLst>
              <a:path w="19963600" h="2553969">
                <a:moveTo>
                  <a:pt x="0" y="0"/>
                </a:moveTo>
                <a:lnTo>
                  <a:pt x="19963600" y="0"/>
                </a:lnTo>
                <a:lnTo>
                  <a:pt x="19963600" y="2553969"/>
                </a:lnTo>
                <a:lnTo>
                  <a:pt x="0" y="2553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1687" r="-51239" b="-696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96307" y="4248467"/>
            <a:ext cx="16928303" cy="16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 spc="82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Silence in His Presence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1020" t="-18367" r="-10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476417"/>
            <a:ext cx="16230600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74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Fear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7400" y="3004979"/>
            <a:ext cx="15201900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Speech always turns to silence before the Lord (Job 40:3–5; Rev 1:17)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57400" y="6972300"/>
            <a:ext cx="15201900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We miss blessings when we try to bless ourselves (Matt 14:31)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329079"/>
            <a:ext cx="16230600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740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Macintosh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Bricolage Grotesque Bold</vt:lpstr>
      <vt:lpstr>Arial</vt:lpstr>
      <vt:lpstr>Calibri</vt:lpstr>
      <vt:lpstr>Trend Sans One</vt:lpstr>
      <vt:lpstr>League Spartan</vt:lpstr>
      <vt:lpstr>Bricolage Grotesque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Still Speaks</dc:title>
  <cp:lastModifiedBy>Justin Rogers</cp:lastModifiedBy>
  <cp:revision>2</cp:revision>
  <dcterms:created xsi:type="dcterms:W3CDTF">2006-08-16T00:00:00Z</dcterms:created>
  <dcterms:modified xsi:type="dcterms:W3CDTF">2026-03-07T02:25:55Z</dcterms:modified>
  <dc:identifier>DAHDOSunDSM</dc:identifier>
</cp:coreProperties>
</file>