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8288000" cy="10287000"/>
  <p:notesSz cx="6858000" cy="9144000"/>
  <p:embeddedFontLst>
    <p:embeddedFont>
      <p:font typeface="Canva Sans Bold" panose="020B0803030501040103" pitchFamily="3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7" autoAdjust="0"/>
    <p:restoredTop sz="94547" autoAdjust="0"/>
  </p:normalViewPr>
  <p:slideViewPr>
    <p:cSldViewPr>
      <p:cViewPr varScale="1">
        <p:scale>
          <a:sx n="77" d="100"/>
          <a:sy n="77" d="100"/>
        </p:scale>
        <p:origin x="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B7C73-FA62-2545-BB9B-68F7B842C423}" type="datetimeFigureOut">
              <a:rPr lang="en-US" smtClean="0"/>
              <a:t>3/7/26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873E-2254-AE48-B16D-638EB88CC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873E-2254-AE48-B16D-638EB88CCF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7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99" b="-156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434166" y="2838019"/>
            <a:ext cx="10832410" cy="178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God Still Saves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04760" y="4652327"/>
            <a:ext cx="929122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 Timothy 1:12–16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4839" y="2521924"/>
            <a:ext cx="7096539" cy="709653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5092" y="0"/>
                  </a:moveTo>
                  <a:lnTo>
                    <a:pt x="787708" y="0"/>
                  </a:lnTo>
                  <a:cubicBezTo>
                    <a:pt x="801566" y="0"/>
                    <a:pt x="812800" y="11234"/>
                    <a:pt x="812800" y="25092"/>
                  </a:cubicBezTo>
                  <a:lnTo>
                    <a:pt x="812800" y="787708"/>
                  </a:lnTo>
                  <a:cubicBezTo>
                    <a:pt x="812800" y="801566"/>
                    <a:pt x="801566" y="812800"/>
                    <a:pt x="787708" y="812800"/>
                  </a:cubicBezTo>
                  <a:lnTo>
                    <a:pt x="25092" y="812800"/>
                  </a:lnTo>
                  <a:cubicBezTo>
                    <a:pt x="11234" y="812800"/>
                    <a:pt x="0" y="801566"/>
                    <a:pt x="0" y="787708"/>
                  </a:cubicBezTo>
                  <a:lnTo>
                    <a:pt x="0" y="25092"/>
                  </a:lnTo>
                  <a:cubicBezTo>
                    <a:pt x="0" y="11234"/>
                    <a:pt x="11234" y="0"/>
                    <a:pt x="25092" y="0"/>
                  </a:cubicBezTo>
                  <a:close/>
                </a:path>
              </a:pathLst>
            </a:custGeom>
            <a:blipFill>
              <a:blip r:embed="rId2"/>
              <a:stretch>
                <a:fillRect l="-22463" r="-224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601476" y="2647122"/>
            <a:ext cx="8952602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Paul had confidence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37652"/>
            <a:ext cx="1623060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Example of Paul’s Life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4007021"/>
            <a:ext cx="879200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 was empowered by Christ (2 Cor 12:9)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96400" y="5940596"/>
            <a:ext cx="879200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 was esteemed faithful (1 Cor 4:1–2)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96400" y="7870911"/>
            <a:ext cx="879200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 was employed for service (2 Cor 4:5)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4839" y="2521924"/>
            <a:ext cx="7096539" cy="709653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5092" y="0"/>
                  </a:moveTo>
                  <a:lnTo>
                    <a:pt x="787708" y="0"/>
                  </a:lnTo>
                  <a:cubicBezTo>
                    <a:pt x="801566" y="0"/>
                    <a:pt x="812800" y="11234"/>
                    <a:pt x="812800" y="25092"/>
                  </a:cubicBezTo>
                  <a:lnTo>
                    <a:pt x="812800" y="787708"/>
                  </a:lnTo>
                  <a:cubicBezTo>
                    <a:pt x="812800" y="801566"/>
                    <a:pt x="801566" y="812800"/>
                    <a:pt x="787708" y="812800"/>
                  </a:cubicBezTo>
                  <a:lnTo>
                    <a:pt x="25092" y="812800"/>
                  </a:lnTo>
                  <a:cubicBezTo>
                    <a:pt x="11234" y="812800"/>
                    <a:pt x="0" y="801566"/>
                    <a:pt x="0" y="787708"/>
                  </a:cubicBezTo>
                  <a:lnTo>
                    <a:pt x="0" y="25092"/>
                  </a:lnTo>
                  <a:cubicBezTo>
                    <a:pt x="0" y="11234"/>
                    <a:pt x="11234" y="0"/>
                    <a:pt x="25092" y="0"/>
                  </a:cubicBezTo>
                  <a:close/>
                </a:path>
              </a:pathLst>
            </a:custGeom>
            <a:blipFill>
              <a:blip r:embed="rId2"/>
              <a:stretch>
                <a:fillRect l="-22463" r="-224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601476" y="2647122"/>
            <a:ext cx="8952602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Though he had a past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37652"/>
            <a:ext cx="1623060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Example of Paul’s Life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4007021"/>
            <a:ext cx="879200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 was a blasphemer (Lev 24:10–16)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96400" y="5940596"/>
            <a:ext cx="879200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 was a persecutor (Acts 8:3)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96400" y="7870911"/>
            <a:ext cx="879200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 was an opponent (Acts 22:4)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4839" y="2521924"/>
            <a:ext cx="7096539" cy="709653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5092" y="0"/>
                  </a:moveTo>
                  <a:lnTo>
                    <a:pt x="787708" y="0"/>
                  </a:lnTo>
                  <a:cubicBezTo>
                    <a:pt x="801566" y="0"/>
                    <a:pt x="812800" y="11234"/>
                    <a:pt x="812800" y="25092"/>
                  </a:cubicBezTo>
                  <a:lnTo>
                    <a:pt x="812800" y="787708"/>
                  </a:lnTo>
                  <a:cubicBezTo>
                    <a:pt x="812800" y="801566"/>
                    <a:pt x="801566" y="812800"/>
                    <a:pt x="787708" y="812800"/>
                  </a:cubicBezTo>
                  <a:lnTo>
                    <a:pt x="25092" y="812800"/>
                  </a:lnTo>
                  <a:cubicBezTo>
                    <a:pt x="11234" y="812800"/>
                    <a:pt x="0" y="801566"/>
                    <a:pt x="0" y="787708"/>
                  </a:cubicBezTo>
                  <a:lnTo>
                    <a:pt x="0" y="25092"/>
                  </a:lnTo>
                  <a:cubicBezTo>
                    <a:pt x="0" y="11234"/>
                    <a:pt x="11234" y="0"/>
                    <a:pt x="25092" y="0"/>
                  </a:cubicBezTo>
                  <a:close/>
                </a:path>
              </a:pathLst>
            </a:custGeom>
            <a:blipFill>
              <a:blip r:embed="rId3"/>
              <a:stretch>
                <a:fillRect l="-24931" r="-249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643330" y="2363982"/>
            <a:ext cx="8952602" cy="285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2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chief of sinners became the example of sinners’ salvation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37652"/>
            <a:ext cx="1623060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Power of Christ’s Mercy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3999" y="8246959"/>
            <a:ext cx="879200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Paul received salvation (Acts 4:12; Rom 5:8)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156DEBA-5E15-1475-35FA-5C9BCB92661D}"/>
              </a:ext>
            </a:extLst>
          </p:cNvPr>
          <p:cNvSpPr txBox="1"/>
          <p:nvPr/>
        </p:nvSpPr>
        <p:spPr>
          <a:xfrm>
            <a:off x="9143998" y="5524500"/>
            <a:ext cx="8792007" cy="245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Sincerity matters in the search, but not in salvation (Acts 23:1; Rom 10:1–3)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4839" y="2521924"/>
            <a:ext cx="7096539" cy="709653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5092" y="0"/>
                  </a:moveTo>
                  <a:lnTo>
                    <a:pt x="787708" y="0"/>
                  </a:lnTo>
                  <a:cubicBezTo>
                    <a:pt x="801566" y="0"/>
                    <a:pt x="812800" y="11234"/>
                    <a:pt x="812800" y="25092"/>
                  </a:cubicBezTo>
                  <a:lnTo>
                    <a:pt x="812800" y="787708"/>
                  </a:lnTo>
                  <a:cubicBezTo>
                    <a:pt x="812800" y="801566"/>
                    <a:pt x="801566" y="812800"/>
                    <a:pt x="787708" y="812800"/>
                  </a:cubicBezTo>
                  <a:lnTo>
                    <a:pt x="25092" y="812800"/>
                  </a:lnTo>
                  <a:cubicBezTo>
                    <a:pt x="11234" y="812800"/>
                    <a:pt x="0" y="801566"/>
                    <a:pt x="0" y="787708"/>
                  </a:cubicBezTo>
                  <a:lnTo>
                    <a:pt x="0" y="25092"/>
                  </a:lnTo>
                  <a:cubicBezTo>
                    <a:pt x="0" y="11234"/>
                    <a:pt x="11234" y="0"/>
                    <a:pt x="25092" y="0"/>
                  </a:cubicBezTo>
                  <a:close/>
                </a:path>
              </a:pathLst>
            </a:custGeom>
            <a:blipFill>
              <a:blip r:embed="rId2"/>
              <a:stretch>
                <a:fillRect l="-24931" r="-249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684942" y="2521924"/>
            <a:ext cx="8952602" cy="285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chief of sinners became the example of sinners’ salvation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37652"/>
            <a:ext cx="1623060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Power of Christ’s Mercy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5860644"/>
            <a:ext cx="879200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Paul was shown longsuffering (2 Pet 3:9)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7980163"/>
            <a:ext cx="879200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Paul became an example (1 Cor 11:1)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2761" y="1595230"/>
            <a:ext cx="7096539" cy="709653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5092" y="0"/>
                  </a:moveTo>
                  <a:lnTo>
                    <a:pt x="787708" y="0"/>
                  </a:lnTo>
                  <a:cubicBezTo>
                    <a:pt x="801566" y="0"/>
                    <a:pt x="812800" y="11234"/>
                    <a:pt x="812800" y="25092"/>
                  </a:cubicBezTo>
                  <a:lnTo>
                    <a:pt x="812800" y="787708"/>
                  </a:lnTo>
                  <a:cubicBezTo>
                    <a:pt x="812800" y="801566"/>
                    <a:pt x="801566" y="812800"/>
                    <a:pt x="787708" y="812800"/>
                  </a:cubicBezTo>
                  <a:lnTo>
                    <a:pt x="25092" y="812800"/>
                  </a:lnTo>
                  <a:cubicBezTo>
                    <a:pt x="11234" y="812800"/>
                    <a:pt x="0" y="801566"/>
                    <a:pt x="0" y="787708"/>
                  </a:cubicBezTo>
                  <a:lnTo>
                    <a:pt x="0" y="25092"/>
                  </a:lnTo>
                  <a:cubicBezTo>
                    <a:pt x="0" y="11234"/>
                    <a:pt x="11234" y="0"/>
                    <a:pt x="25092" y="0"/>
                  </a:cubicBezTo>
                  <a:close/>
                </a:path>
              </a:pathLst>
            </a:custGeom>
            <a:blipFill>
              <a:blip r:embed="rId2"/>
              <a:stretch>
                <a:fillRect l="-50000" r="-50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40903" y="5143500"/>
            <a:ext cx="8952602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God can forgive, if we will allow it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0903" y="3710062"/>
            <a:ext cx="8952602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God still saves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167</Words>
  <Application>Microsoft Macintosh PowerPoint</Application>
  <PresentationFormat>Custom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Canva Sans Bold</vt:lpstr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cp:lastModifiedBy>Justin Rogers</cp:lastModifiedBy>
  <cp:revision>4</cp:revision>
  <dcterms:created xsi:type="dcterms:W3CDTF">2006-08-16T00:00:00Z</dcterms:created>
  <dcterms:modified xsi:type="dcterms:W3CDTF">2026-03-07T17:20:20Z</dcterms:modified>
  <dc:identifier>DAHDQ_cXOzk</dc:identifier>
</cp:coreProperties>
</file>