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1" r:id="rId7"/>
    <p:sldId id="262" r:id="rId8"/>
  </p:sldIdLst>
  <p:sldSz cx="18288000" cy="10287000"/>
  <p:notesSz cx="6858000" cy="9144000"/>
  <p:embeddedFontLst>
    <p:embeddedFont>
      <p:font typeface="Happy Font TH" panose="02000503000000000000" pitchFamily="2" charset="-3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18" autoAdjust="0"/>
  </p:normalViewPr>
  <p:slideViewPr>
    <p:cSldViewPr>
      <p:cViewPr varScale="1">
        <p:scale>
          <a:sx n="77" d="100"/>
          <a:sy n="77" d="100"/>
        </p:scale>
        <p:origin x="63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14866" r="4866" b="1999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66800" y="1290956"/>
            <a:ext cx="15506700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God Still Strengthens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829800" y="2857500"/>
            <a:ext cx="7239000" cy="1368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Phil 4:11–13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267200" y="647700"/>
            <a:ext cx="16287285" cy="1243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0" dirty="0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8 Reasons People are Unhappy</a:t>
            </a:r>
            <a:endParaRPr kumimoji="0" lang="en-US" sz="7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ppy Font TH"/>
              <a:ea typeface="Happy Font TH"/>
              <a:cs typeface="Happy Font TH"/>
              <a:sym typeface="Happy Font TH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D1086-42F1-2474-6D56-E488B8AD6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7990"/>
            <a:ext cx="5200185" cy="628650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760FC284-7B54-ECE9-8DF2-F5E370230B3C}"/>
              </a:ext>
            </a:extLst>
          </p:cNvPr>
          <p:cNvSpPr txBox="1"/>
          <p:nvPr/>
        </p:nvSpPr>
        <p:spPr>
          <a:xfrm>
            <a:off x="5638800" y="2171700"/>
            <a:ext cx="12039601" cy="7879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43000" marR="0" lvl="0" indent="-11430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6400" dirty="0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Self-infatuation</a:t>
            </a:r>
          </a:p>
          <a:p>
            <a:pPr marL="1143000" marR="0" lvl="0" indent="-11430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appy Font TH"/>
                <a:ea typeface="Happy Font TH"/>
                <a:cs typeface="Happy Font TH"/>
                <a:sym typeface="Happy Font TH"/>
              </a:rPr>
              <a:t>Struggle for success</a:t>
            </a:r>
          </a:p>
          <a:p>
            <a:pPr marL="1143000" marR="0" lvl="0" indent="-11430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6400" dirty="0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Fear of boredom</a:t>
            </a:r>
          </a:p>
          <a:p>
            <a:pPr marL="1143000" marR="0" lvl="0" indent="-11430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appy Font TH"/>
                <a:ea typeface="Happy Font TH"/>
                <a:cs typeface="Happy Font TH"/>
                <a:sym typeface="Happy Font TH"/>
              </a:rPr>
              <a:t>Ob</a:t>
            </a:r>
            <a:r>
              <a:rPr lang="en-US" sz="6400" dirty="0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session with one’s problems</a:t>
            </a:r>
          </a:p>
          <a:p>
            <a:pPr marL="1143000" marR="0" lvl="0" indent="-11430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appy Font TH"/>
                <a:ea typeface="Happy Font TH"/>
                <a:cs typeface="Happy Font TH"/>
                <a:sym typeface="Happy Font TH"/>
              </a:rPr>
              <a:t>Envy</a:t>
            </a:r>
          </a:p>
          <a:p>
            <a:pPr marL="1143000" marR="0" lvl="0" indent="-11430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6400" dirty="0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Guilt</a:t>
            </a:r>
          </a:p>
          <a:p>
            <a:pPr marL="1143000" marR="0" lvl="0" indent="-11430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appy Font TH"/>
                <a:ea typeface="Happy Font TH"/>
                <a:cs typeface="Happy Font TH"/>
                <a:sym typeface="Happy Font TH"/>
              </a:rPr>
              <a:t>Victim mentality</a:t>
            </a:r>
          </a:p>
          <a:p>
            <a:pPr marL="1143000" marR="0" lvl="0" indent="-11430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6400" dirty="0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Fear of judgment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ppy Font TH"/>
              <a:ea typeface="Happy Font TH"/>
              <a:cs typeface="Happy Font TH"/>
              <a:sym typeface="Happy Font TH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A00EC451-5F20-7244-B0FA-F2E634A11614}"/>
              </a:ext>
            </a:extLst>
          </p:cNvPr>
          <p:cNvSpPr txBox="1"/>
          <p:nvPr/>
        </p:nvSpPr>
        <p:spPr>
          <a:xfrm>
            <a:off x="1059009" y="8699722"/>
            <a:ext cx="4114800" cy="1109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Bertrand Russell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ppy Font TH"/>
              <a:ea typeface="Happy Font TH"/>
              <a:cs typeface="Happy Font TH"/>
              <a:sym typeface="Happy Font TH"/>
            </a:endParaRPr>
          </a:p>
        </p:txBody>
      </p:sp>
    </p:spTree>
    <p:extLst>
      <p:ext uri="{BB962C8B-B14F-4D97-AF65-F5344CB8AC3E}">
        <p14:creationId xmlns:p14="http://schemas.microsoft.com/office/powerpoint/2010/main" val="81211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721993"/>
            <a:ext cx="2565007" cy="2565007"/>
          </a:xfrm>
          <a:custGeom>
            <a:avLst/>
            <a:gdLst/>
            <a:ahLst/>
            <a:cxnLst/>
            <a:rect l="l" t="t" r="r" b="b"/>
            <a:pathLst>
              <a:path w="2565007" h="2565007">
                <a:moveTo>
                  <a:pt x="0" y="0"/>
                </a:moveTo>
                <a:lnTo>
                  <a:pt x="2565007" y="0"/>
                </a:lnTo>
                <a:lnTo>
                  <a:pt x="2565007" y="2565007"/>
                </a:lnTo>
                <a:lnTo>
                  <a:pt x="0" y="2565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767965" y="7711915"/>
            <a:ext cx="14814711" cy="186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59"/>
              </a:lnSpc>
            </a:pPr>
            <a:r>
              <a:rPr lang="en-US" sz="10899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Contentment is Learned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82503" y="612989"/>
            <a:ext cx="15983049" cy="2778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99"/>
              </a:lnSpc>
            </a:pPr>
            <a:r>
              <a:rPr lang="en-US" sz="7999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Contentment is a matter of quality not quantity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51715" y="4000717"/>
            <a:ext cx="15207585" cy="2228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“Wealth is like sea-water; the more we drink, the thirstier we become”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063744" y="5891376"/>
            <a:ext cx="5518933" cy="1094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–Schopenhauer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721993"/>
            <a:ext cx="2565007" cy="2565007"/>
          </a:xfrm>
          <a:custGeom>
            <a:avLst/>
            <a:gdLst/>
            <a:ahLst/>
            <a:cxnLst/>
            <a:rect l="l" t="t" r="r" b="b"/>
            <a:pathLst>
              <a:path w="2565007" h="2565007">
                <a:moveTo>
                  <a:pt x="0" y="0"/>
                </a:moveTo>
                <a:lnTo>
                  <a:pt x="2565007" y="0"/>
                </a:lnTo>
                <a:lnTo>
                  <a:pt x="2565007" y="2565007"/>
                </a:lnTo>
                <a:lnTo>
                  <a:pt x="0" y="2565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767965" y="7711915"/>
            <a:ext cx="14814711" cy="186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59"/>
              </a:lnSpc>
            </a:pPr>
            <a:r>
              <a:rPr lang="en-US" sz="10899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Contentment is Learned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978556"/>
            <a:ext cx="16230600" cy="2778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99"/>
              </a:lnSpc>
            </a:pPr>
            <a:r>
              <a:rPr lang="en-US" sz="7999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Contentment can change our perspective (Matt 6:19-21)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72847" y="4534217"/>
            <a:ext cx="15207585" cy="1094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It’s not a matter of assets, but of attitude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70208" y="5899179"/>
            <a:ext cx="14210224" cy="1094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Mark 10:17–22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721993"/>
            <a:ext cx="2565007" cy="2565007"/>
          </a:xfrm>
          <a:custGeom>
            <a:avLst/>
            <a:gdLst/>
            <a:ahLst/>
            <a:cxnLst/>
            <a:rect l="l" t="t" r="r" b="b"/>
            <a:pathLst>
              <a:path w="2565007" h="2565007">
                <a:moveTo>
                  <a:pt x="0" y="0"/>
                </a:moveTo>
                <a:lnTo>
                  <a:pt x="2565007" y="0"/>
                </a:lnTo>
                <a:lnTo>
                  <a:pt x="2565007" y="2565007"/>
                </a:lnTo>
                <a:lnTo>
                  <a:pt x="0" y="2565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767965" y="8220387"/>
            <a:ext cx="14814711" cy="186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59"/>
              </a:lnSpc>
            </a:pPr>
            <a:r>
              <a:rPr lang="en-US" sz="10899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Contentment is Lived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22392" y="-9525"/>
            <a:ext cx="16960284" cy="346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19"/>
              </a:lnSpc>
            </a:pPr>
            <a:r>
              <a:rPr lang="en-US" sz="7599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Contentment is a matter of inner stability rather than external circumstance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45407" y="3508688"/>
            <a:ext cx="15635026" cy="1094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The crucial issue is attachment (Heb 13:5-6)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767965" y="5003480"/>
            <a:ext cx="14512468" cy="3567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39"/>
              </a:lnSpc>
            </a:pPr>
            <a:r>
              <a:rPr lang="en-US" sz="6399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“Whoever, then, wants to be free, let him neither desire nor decline anything which depends on other people. Otherwise, he will be a slave”–Epictetus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721993"/>
            <a:ext cx="2565007" cy="2565007"/>
          </a:xfrm>
          <a:custGeom>
            <a:avLst/>
            <a:gdLst/>
            <a:ahLst/>
            <a:cxnLst/>
            <a:rect l="l" t="t" r="r" b="b"/>
            <a:pathLst>
              <a:path w="2565007" h="2565007">
                <a:moveTo>
                  <a:pt x="0" y="0"/>
                </a:moveTo>
                <a:lnTo>
                  <a:pt x="2565007" y="0"/>
                </a:lnTo>
                <a:lnTo>
                  <a:pt x="2565007" y="2565007"/>
                </a:lnTo>
                <a:lnTo>
                  <a:pt x="0" y="2565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767965" y="7258593"/>
            <a:ext cx="14814711" cy="282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99"/>
              </a:lnSpc>
            </a:pPr>
            <a:r>
              <a:rPr lang="en-US" sz="10899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Contentment is Leaning on Jesus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00732" y="446578"/>
            <a:ext cx="16211017" cy="146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39"/>
              </a:lnSpc>
            </a:pPr>
            <a:r>
              <a:rPr lang="en-US" sz="8599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We have responsibility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00732" y="2083866"/>
            <a:ext cx="16211017" cy="146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39"/>
              </a:lnSpc>
            </a:pPr>
            <a:r>
              <a:rPr lang="en-US" sz="8599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We have capability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81893" y="3949698"/>
            <a:ext cx="10620256" cy="1193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The Lord provides (Ps 28:7)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81893" y="5343525"/>
            <a:ext cx="10620256" cy="1193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dirty="0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We receive (1 Cor 7:17)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529437"/>
            <a:ext cx="16230600" cy="396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“The secret to satisfaction is not to increase our haves ... The secret is to manage our wants”—Arthur C. Brooks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6301918"/>
            <a:ext cx="16230600" cy="2628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Real satisfaction means we surrender our haves and our wants to Christ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199</Words>
  <Application>Microsoft Macintosh PowerPoint</Application>
  <PresentationFormat>Custom</PresentationFormat>
  <Paragraphs>31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Happy Font 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 4:11–13</dc:title>
  <cp:lastModifiedBy>Justin Rogers</cp:lastModifiedBy>
  <cp:revision>5</cp:revision>
  <dcterms:created xsi:type="dcterms:W3CDTF">2006-08-16T00:00:00Z</dcterms:created>
  <dcterms:modified xsi:type="dcterms:W3CDTF">2026-03-07T02:36:11Z</dcterms:modified>
  <dc:identifier>DAGQxdsmLg0</dc:identifier>
</cp:coreProperties>
</file>