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EC4"/>
    <a:srgbClr val="06396B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robe&#10;&#10;Description automatically generated">
            <a:extLst>
              <a:ext uri="{FF2B5EF4-FFF2-40B4-BE49-F238E27FC236}">
                <a16:creationId xmlns:a16="http://schemas.microsoft.com/office/drawing/2014/main" id="{E6685E45-3A82-FC63-480A-17DBD22C8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19200"/>
            <a:ext cx="11849147" cy="5638798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FBFB7F44-ED5D-0E62-18C1-64629FEAC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19200"/>
            <a:ext cx="11849147" cy="5638798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863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90C65358-9A5F-CFB6-CE62-03DFDE389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19200"/>
            <a:ext cx="11849147" cy="5638798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650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A3A0A5DB-DE6E-CF7C-8897-CB4C89692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19200"/>
            <a:ext cx="11849147" cy="5638798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784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robe&#10;&#10;Description automatically generated">
            <a:extLst>
              <a:ext uri="{FF2B5EF4-FFF2-40B4-BE49-F238E27FC236}">
                <a16:creationId xmlns:a16="http://schemas.microsoft.com/office/drawing/2014/main" id="{F116726E-95C2-CB19-CD86-9FD739EC2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19200"/>
            <a:ext cx="11849147" cy="5638798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452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3" r:id="rId3"/>
    <p:sldLayoutId id="2147483674" r:id="rId4"/>
    <p:sldLayoutId id="2147483675" r:id="rId5"/>
    <p:sldLayoutId id="2147483676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391FF83-B1F1-6BED-20FF-52E4CA40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69"/>
          <a:stretch/>
        </p:blipFill>
        <p:spPr>
          <a:xfrm>
            <a:off x="504" y="283"/>
            <a:ext cx="12190992" cy="4322335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702B67A-5F40-BB3E-B426-A71C459E6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37DF-0D6F-CD52-32FC-282171E5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made direct, unmistakable predictions </a:t>
            </a:r>
            <a:br>
              <a:rPr lang="en-US" dirty="0"/>
            </a:br>
            <a:r>
              <a:rPr lang="en-US" dirty="0"/>
              <a:t>(Matt. 16:21; 17:22-23; 20:18-19)</a:t>
            </a:r>
          </a:p>
          <a:p>
            <a:r>
              <a:rPr lang="en-US" dirty="0"/>
              <a:t>His disciples were “exceedingly sorrowful” (Matt. 17:23) </a:t>
            </a:r>
            <a:br>
              <a:rPr lang="en-US" dirty="0"/>
            </a:br>
            <a:r>
              <a:rPr lang="en-US" dirty="0"/>
              <a:t>and didn’t understand (Luke 18:34)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3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37DF-0D6F-CD52-32FC-282171E5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destroying a temple and then raising it up </a:t>
            </a:r>
            <a:br>
              <a:rPr lang="en-US" dirty="0"/>
            </a:br>
            <a:r>
              <a:rPr lang="en-US" dirty="0"/>
              <a:t>(John 2:18-21)</a:t>
            </a:r>
          </a:p>
          <a:p>
            <a:r>
              <a:rPr lang="en-US" dirty="0"/>
              <a:t>Like Jonah being three days and three nights in the great fish (Matt. 12:38-40)</a:t>
            </a:r>
          </a:p>
          <a:p>
            <a:r>
              <a:rPr lang="en-US" dirty="0"/>
              <a:t>Like a seed being planted and producing fruit </a:t>
            </a:r>
            <a:br>
              <a:rPr lang="en-US" dirty="0"/>
            </a:br>
            <a:r>
              <a:rPr lang="en-US" dirty="0"/>
              <a:t>(John 12:23-24)</a:t>
            </a:r>
          </a:p>
          <a:p>
            <a:r>
              <a:rPr lang="en-US" dirty="0"/>
              <a:t>Like sorrow that is turned into joy </a:t>
            </a:r>
            <a:br>
              <a:rPr lang="en-US" dirty="0"/>
            </a:br>
            <a:r>
              <a:rPr lang="en-US" dirty="0"/>
              <a:t>(John 16:16-22)</a:t>
            </a:r>
          </a:p>
          <a:p>
            <a:r>
              <a:rPr lang="en-US" dirty="0"/>
              <a:t>Even when given in pictures, the disciples didn’t understand </a:t>
            </a:r>
            <a:br>
              <a:rPr lang="en-US" dirty="0"/>
            </a:br>
            <a:r>
              <a:rPr lang="en-US" dirty="0"/>
              <a:t>(John 2:22; 16:17-18)</a:t>
            </a:r>
          </a:p>
        </p:txBody>
      </p:sp>
    </p:spTree>
    <p:extLst>
      <p:ext uri="{BB962C8B-B14F-4D97-AF65-F5344CB8AC3E}">
        <p14:creationId xmlns:p14="http://schemas.microsoft.com/office/powerpoint/2010/main" val="699132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37DF-0D6F-CD52-32FC-282171E5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lay down my life that I may take it again” (John 10:17-18)</a:t>
            </a:r>
          </a:p>
          <a:p>
            <a:r>
              <a:rPr lang="en-US" dirty="0"/>
              <a:t>“Because I live, you will live also” (John 14:19)</a:t>
            </a:r>
          </a:p>
          <a:p>
            <a:r>
              <a:rPr lang="en-US" dirty="0"/>
              <a:t>“…until the Son of Man had risen from the dead” (Mark 9:9)</a:t>
            </a:r>
          </a:p>
          <a:p>
            <a:r>
              <a:rPr lang="en-US" dirty="0"/>
              <a:t>“After I have been raised…” (Matt. 26:32) </a:t>
            </a:r>
          </a:p>
          <a:p>
            <a:r>
              <a:rPr lang="en-US" dirty="0"/>
              <a:t>Disciples were “questioning what the rising from the dead meant” (Mark 9:10)</a:t>
            </a:r>
          </a:p>
        </p:txBody>
      </p:sp>
    </p:spTree>
    <p:extLst>
      <p:ext uri="{BB962C8B-B14F-4D97-AF65-F5344CB8AC3E}">
        <p14:creationId xmlns:p14="http://schemas.microsoft.com/office/powerpoint/2010/main" val="423774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37DF-0D6F-CD52-32FC-282171E5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Jews remembered at His trial and His crucifixion </a:t>
            </a:r>
            <a:br>
              <a:rPr lang="en-US" dirty="0"/>
            </a:br>
            <a:r>
              <a:rPr lang="en-US" dirty="0"/>
              <a:t>(Mark 14:58; 15:29-30)</a:t>
            </a:r>
          </a:p>
          <a:p>
            <a:r>
              <a:rPr lang="en-US" dirty="0"/>
              <a:t>The Pharisees remembered after His death </a:t>
            </a:r>
            <a:br>
              <a:rPr lang="en-US" dirty="0"/>
            </a:br>
            <a:r>
              <a:rPr lang="en-US" dirty="0"/>
              <a:t>(Matt. 27:62-64)</a:t>
            </a:r>
          </a:p>
          <a:p>
            <a:r>
              <a:rPr lang="en-US" dirty="0"/>
              <a:t>The angels reminded His disciples after His resurrection </a:t>
            </a:r>
            <a:br>
              <a:rPr lang="en-US" dirty="0"/>
            </a:br>
            <a:r>
              <a:rPr lang="en-US" dirty="0"/>
              <a:t>(Luke 24:5-8)</a:t>
            </a:r>
          </a:p>
          <a:p>
            <a:r>
              <a:rPr lang="en-US" dirty="0"/>
              <a:t>The disciples remembered after He arose from the tomb </a:t>
            </a:r>
            <a:br>
              <a:rPr lang="en-US" dirty="0"/>
            </a:br>
            <a:r>
              <a:rPr lang="en-US" dirty="0"/>
              <a:t>(John 2:22; Luke 24:8)</a:t>
            </a:r>
          </a:p>
          <a:p>
            <a:r>
              <a:rPr lang="en-US" dirty="0"/>
              <a:t>Jesus reminded His disciples of His teaching before His ascension (Luke 24:44-46)</a:t>
            </a:r>
          </a:p>
        </p:txBody>
      </p:sp>
    </p:spTree>
    <p:extLst>
      <p:ext uri="{BB962C8B-B14F-4D97-AF65-F5344CB8AC3E}">
        <p14:creationId xmlns:p14="http://schemas.microsoft.com/office/powerpoint/2010/main" val="3418644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37DF-0D6F-CD52-32FC-282171E58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19200"/>
            <a:ext cx="11955164" cy="5638798"/>
          </a:xfrm>
        </p:spPr>
        <p:txBody>
          <a:bodyPr>
            <a:normAutofit fontScale="92500"/>
          </a:bodyPr>
          <a:lstStyle/>
          <a:p>
            <a:r>
              <a:rPr lang="en-US" dirty="0"/>
              <a:t>The resurrection of Jesus is a FAITH-BUILDING CERTAINTY!</a:t>
            </a:r>
          </a:p>
          <a:p>
            <a:r>
              <a:rPr lang="en-US" dirty="0"/>
              <a:t>He said plainly and repeatedly the tomb would be empty, and IT WAS!</a:t>
            </a:r>
          </a:p>
          <a:p>
            <a:r>
              <a:rPr lang="en-US" dirty="0"/>
              <a:t>He rose from the dead so you could RISE FROM YOUR SINS (Rom. 6:2-6)!</a:t>
            </a:r>
          </a:p>
          <a:p>
            <a:r>
              <a:rPr lang="en-US" dirty="0"/>
              <a:t>He lives again so you can live a NEW LIFE FOR HIM (Rom. 6:4)!</a:t>
            </a:r>
          </a:p>
          <a:p>
            <a:r>
              <a:rPr lang="en-US" dirty="0"/>
              <a:t>He rose again so you can rise and LIVE FOREVER (1 Cor. 15:20-57)!</a:t>
            </a:r>
          </a:p>
          <a:p>
            <a:r>
              <a:rPr lang="en-US" dirty="0"/>
              <a:t>He predicted His resurrection, so you could TRUST YOUR SALVATION! </a:t>
            </a:r>
          </a:p>
          <a:p>
            <a:pPr lvl="1"/>
            <a:r>
              <a:rPr lang="en-US" sz="3000" dirty="0"/>
              <a:t>Believe that He was raised from the dead (Rom. 10:9)</a:t>
            </a:r>
          </a:p>
          <a:p>
            <a:pPr lvl="1"/>
            <a:r>
              <a:rPr lang="en-US" sz="3000" dirty="0"/>
              <a:t>Repent of your sins from the assurance of Him being raised (Acts 17:30-31)</a:t>
            </a:r>
          </a:p>
          <a:p>
            <a:pPr lvl="1"/>
            <a:r>
              <a:rPr lang="en-US" sz="3000" dirty="0"/>
              <a:t>Confess that Jesus is Lord because of His resurrection (Rom. 10:9)</a:t>
            </a:r>
          </a:p>
          <a:p>
            <a:pPr lvl="1"/>
            <a:r>
              <a:rPr lang="en-US" sz="3000" dirty="0"/>
              <a:t>Be baptized to be saved through His resurrection (1 Pet. 3:21; Rom. 6:3-6)</a:t>
            </a:r>
          </a:p>
          <a:p>
            <a:pPr lvl="1"/>
            <a:r>
              <a:rPr lang="en-US" sz="3000" dirty="0"/>
              <a:t>Live faithfully based upon the certainty of His resurrection (1 Cor. 15:58)</a:t>
            </a:r>
          </a:p>
        </p:txBody>
      </p:sp>
    </p:spTree>
    <p:extLst>
      <p:ext uri="{BB962C8B-B14F-4D97-AF65-F5344CB8AC3E}">
        <p14:creationId xmlns:p14="http://schemas.microsoft.com/office/powerpoint/2010/main" val="26507013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417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cp:lastPrinted>2025-04-13T18:24:42Z</cp:lastPrinted>
  <dcterms:created xsi:type="dcterms:W3CDTF">2024-12-31T23:52:29Z</dcterms:created>
  <dcterms:modified xsi:type="dcterms:W3CDTF">2026-04-05T12:42:10Z</dcterms:modified>
</cp:coreProperties>
</file>