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52F25"/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9469DEB-EA30-5EE8-9495-2D4C2F6FD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B56C5562-B366-8EBD-4C37-2F63545725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14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D40D7D35-0439-2983-7774-099DC2E5A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164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06D7D97D-FB32-5089-F135-957949610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33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EFF3D4F7-481E-6A7D-F864-69F6417584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976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0CF44D70-06E6-C024-9F7A-0B1523C0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7162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D71DBEE6-E80E-578A-CD29-C24782E92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D5FD5CA-3470-7ADE-3DB7-F9A9BB857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17"/>
          <a:stretch/>
        </p:blipFill>
        <p:spPr>
          <a:xfrm>
            <a:off x="504" y="284"/>
            <a:ext cx="12190992" cy="4538466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162CD5-FE58-50FC-7319-4BA4EB668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955164" cy="5111576"/>
          </a:xfrm>
        </p:spPr>
        <p:txBody>
          <a:bodyPr>
            <a:normAutofit/>
          </a:bodyPr>
          <a:lstStyle/>
          <a:p>
            <a:r>
              <a:rPr lang="en-US" dirty="0"/>
              <a:t>When Christ truly reigns in a person’s heart, it will be visible </a:t>
            </a:r>
            <a:br>
              <a:rPr lang="en-US" dirty="0"/>
            </a:br>
            <a:r>
              <a:rPr lang="en-US" dirty="0"/>
              <a:t>(1 Pet. 3:15; Prov. 23:7)</a:t>
            </a:r>
          </a:p>
          <a:p>
            <a:r>
              <a:rPr lang="en-US" dirty="0"/>
              <a:t>When Christ is your life, He will be magnified in all you say and do (Phil. 1:20-21; Acts 4:13)</a:t>
            </a:r>
          </a:p>
        </p:txBody>
      </p:sp>
    </p:spTree>
    <p:extLst>
      <p:ext uri="{BB962C8B-B14F-4D97-AF65-F5344CB8AC3E}">
        <p14:creationId xmlns:p14="http://schemas.microsoft.com/office/powerpoint/2010/main" val="1085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Wealth can become a master, idol, source of security, object of devotion (Col. 3:5)</a:t>
            </a:r>
          </a:p>
          <a:p>
            <a:r>
              <a:rPr lang="en-US" dirty="0"/>
              <a:t>Jesus says that it is impossible to have two thrones in your heart </a:t>
            </a:r>
            <a:br>
              <a:rPr lang="en-US" dirty="0"/>
            </a:br>
            <a:r>
              <a:rPr lang="en-US" dirty="0"/>
              <a:t>(Matt. 6:24)</a:t>
            </a:r>
          </a:p>
        </p:txBody>
      </p:sp>
    </p:spTree>
    <p:extLst>
      <p:ext uri="{BB962C8B-B14F-4D97-AF65-F5344CB8AC3E}">
        <p14:creationId xmlns:p14="http://schemas.microsoft.com/office/powerpoint/2010/main" val="8812222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times, Jesus says a certain person “cannot be My disciple” (14:26, 27, 33)</a:t>
            </a:r>
          </a:p>
          <a:p>
            <a:r>
              <a:rPr lang="en-US" dirty="0"/>
              <a:t>Sacrifices for Christ are not a burden when we love Him </a:t>
            </a:r>
            <a:br>
              <a:rPr lang="en-US" dirty="0"/>
            </a:br>
            <a:r>
              <a:rPr lang="en-US" dirty="0"/>
              <a:t>(Rom. 12:1; 1 John 5:2-3)</a:t>
            </a:r>
          </a:p>
        </p:txBody>
      </p:sp>
    </p:spTree>
    <p:extLst>
      <p:ext uri="{BB962C8B-B14F-4D97-AF65-F5344CB8AC3E}">
        <p14:creationId xmlns:p14="http://schemas.microsoft.com/office/powerpoint/2010/main" val="31523913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955164" cy="5111576"/>
          </a:xfrm>
        </p:spPr>
        <p:txBody>
          <a:bodyPr>
            <a:normAutofit/>
          </a:bodyPr>
          <a:lstStyle/>
          <a:p>
            <a:r>
              <a:rPr lang="en-US" dirty="0"/>
              <a:t>Jesus expects us to bear fruit for Him in our attitudes, actions, worship &amp; converts (Gal. 5:22-23; 6:7-10; Heb. 13:15; 1 Cor. 3:5-15)</a:t>
            </a:r>
          </a:p>
          <a:p>
            <a:r>
              <a:rPr lang="en-US" dirty="0"/>
              <a:t>Bearing fruit requires remaining connected to Christ </a:t>
            </a:r>
            <a:br>
              <a:rPr lang="en-US" dirty="0"/>
            </a:br>
            <a:r>
              <a:rPr lang="en-US" dirty="0"/>
              <a:t>(John 15:1-8)</a:t>
            </a:r>
          </a:p>
          <a:p>
            <a:r>
              <a:rPr lang="en-US" dirty="0"/>
              <a:t>It is impossible to bear fruit without His help </a:t>
            </a:r>
            <a:br>
              <a:rPr lang="en-US" dirty="0"/>
            </a:br>
            <a:r>
              <a:rPr lang="en-US" dirty="0"/>
              <a:t>(John 15:4-5)</a:t>
            </a:r>
          </a:p>
        </p:txBody>
      </p:sp>
    </p:spTree>
    <p:extLst>
      <p:ext uri="{BB962C8B-B14F-4D97-AF65-F5344CB8AC3E}">
        <p14:creationId xmlns:p14="http://schemas.microsoft.com/office/powerpoint/2010/main" val="42070406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Too many rely on their own righteousness instead of submitting to God’s righteousness (Rom. 10:3)</a:t>
            </a:r>
          </a:p>
          <a:p>
            <a:r>
              <a:rPr lang="en-US" dirty="0"/>
              <a:t>To go to heaven one must humble himself and submit to God’s will (Jas. 4:7-10, 15)</a:t>
            </a:r>
          </a:p>
        </p:txBody>
      </p:sp>
    </p:spTree>
    <p:extLst>
      <p:ext uri="{BB962C8B-B14F-4D97-AF65-F5344CB8AC3E}">
        <p14:creationId xmlns:p14="http://schemas.microsoft.com/office/powerpoint/2010/main" val="40684366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Christ’s only way into His kingdom is through baptism </a:t>
            </a:r>
            <a:br>
              <a:rPr lang="en-US" dirty="0"/>
            </a:br>
            <a:r>
              <a:rPr lang="en-US" dirty="0"/>
              <a:t>(1 Cor. 12:13; Gal. 3:27; Rom. 6:3; Acts 2:38; 22:16)</a:t>
            </a:r>
          </a:p>
          <a:p>
            <a:r>
              <a:rPr lang="en-US" dirty="0"/>
              <a:t>Jesus says it is impossible to be transferred out of darkness and conveyed into His kingdom in any other way (Col. 1:13-14; 2:11-13)</a:t>
            </a:r>
          </a:p>
          <a:p>
            <a:pPr lvl="1"/>
            <a:r>
              <a:rPr lang="en-US" sz="3000" dirty="0"/>
              <a:t>You must believe that Jesus is the Son of God (John 8:24)</a:t>
            </a:r>
          </a:p>
          <a:p>
            <a:pPr lvl="1"/>
            <a:r>
              <a:rPr lang="en-US" sz="3000" dirty="0"/>
              <a:t>You must repent of your sins and turn toward God (Luke 13:3)</a:t>
            </a:r>
          </a:p>
          <a:p>
            <a:pPr lvl="1"/>
            <a:r>
              <a:rPr lang="en-US" sz="3000" dirty="0"/>
              <a:t>You must confess your faith in Jesus Christ (Rom. 10:9)</a:t>
            </a:r>
          </a:p>
          <a:p>
            <a:pPr lvl="1"/>
            <a:r>
              <a:rPr lang="en-US" sz="3000" dirty="0"/>
              <a:t>You must be immersed into Christ (John 3:5)</a:t>
            </a:r>
          </a:p>
          <a:p>
            <a:pPr lvl="2"/>
            <a:r>
              <a:rPr lang="en-US" sz="2600" dirty="0"/>
              <a:t>God will forgive you, add you to His kingdom and register you in heaven</a:t>
            </a:r>
          </a:p>
          <a:p>
            <a:pPr lvl="1"/>
            <a:r>
              <a:rPr lang="en-US" sz="3000" dirty="0"/>
              <a:t>You must serve faithfully in His kingdom (Matt. 25:23)</a:t>
            </a:r>
          </a:p>
        </p:txBody>
      </p:sp>
    </p:spTree>
    <p:extLst>
      <p:ext uri="{BB962C8B-B14F-4D97-AF65-F5344CB8AC3E}">
        <p14:creationId xmlns:p14="http://schemas.microsoft.com/office/powerpoint/2010/main" val="25819329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4804</TotalTime>
  <Words>360</Words>
  <Application>Microsoft Office PowerPoint</Application>
  <PresentationFormat>Widescreen</PresentationFormat>
  <Paragraphs>19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41</cp:revision>
  <cp:lastPrinted>2025-04-13T18:24:42Z</cp:lastPrinted>
  <dcterms:created xsi:type="dcterms:W3CDTF">2024-12-31T23:52:29Z</dcterms:created>
  <dcterms:modified xsi:type="dcterms:W3CDTF">2026-04-12T12:35:35Z</dcterms:modified>
</cp:coreProperties>
</file>