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C6E"/>
    <a:srgbClr val="073568"/>
    <a:srgbClr val="327EC4"/>
    <a:srgbClr val="06396B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wearing a robe&#10;&#10;Description automatically generated">
            <a:extLst>
              <a:ext uri="{FF2B5EF4-FFF2-40B4-BE49-F238E27FC236}">
                <a16:creationId xmlns:a16="http://schemas.microsoft.com/office/drawing/2014/main" id="{B61C9949-E484-A53F-D6DC-D0D2C5BE0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A0D42DB-C8FE-677A-7F44-45F6E9914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5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BA0FAF8-4BE2-E1F6-3168-E23607731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63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D588848-2A7F-1D2B-A5E8-F75BFFC49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966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CF033A8-1454-29ED-0E53-77A9B5A64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7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BCFDC9-92DA-8BC3-2CB8-EE65F8C66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72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white robe&#10;&#10;Description automatically generated">
            <a:extLst>
              <a:ext uri="{FF2B5EF4-FFF2-40B4-BE49-F238E27FC236}">
                <a16:creationId xmlns:a16="http://schemas.microsoft.com/office/drawing/2014/main" id="{F116726E-95C2-CB19-CD86-9FD739EC2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19200"/>
            <a:ext cx="11849147" cy="5638798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945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55E2066-1A9C-0F9A-BE4F-96F63E7BB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text on it&#10;&#10;Description automatically generated">
            <a:extLst>
              <a:ext uri="{FF2B5EF4-FFF2-40B4-BE49-F238E27FC236}">
                <a16:creationId xmlns:a16="http://schemas.microsoft.com/office/drawing/2014/main" id="{29E20CDE-E606-62AC-4F97-92EE0D0B1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28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DA7661C0-1DC4-029B-A1B1-E755819C7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137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20FD0AB-5BB3-5881-CA08-FEF0E777D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551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5E56DBE-340E-E6AA-79BE-4D0C5411A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498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E287D7B-B3E4-8296-1981-016D33487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11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6D66F93-3A3F-68B5-040F-B93F95881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851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4392983-FA4D-C5B7-44A6-DADEFBEA5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849147" cy="317568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820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76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4D5EC29-3F3F-9A9A-534D-F2B657C5E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3"/>
          <a:stretch/>
        </p:blipFill>
        <p:spPr>
          <a:xfrm>
            <a:off x="504" y="283"/>
            <a:ext cx="12190992" cy="4156081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4F78C6-E873-F721-8A63-B6801CBF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Moses was a faithful servant IN God’s house, leading Israel physically (Heb. 3:2-5)</a:t>
            </a:r>
          </a:p>
          <a:p>
            <a:r>
              <a:rPr lang="en-US" dirty="0"/>
              <a:t>Jesus is the Son OVER God’s house, leading us to eternal rest </a:t>
            </a:r>
            <a:br>
              <a:rPr lang="en-US" dirty="0"/>
            </a:br>
            <a:r>
              <a:rPr lang="en-US" dirty="0"/>
              <a:t>(Heb. 3:6; 4:8-9; John 14:1-6)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DF019-1F9F-A824-AEA1-242A9E53DB4F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20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Aaron’s priesthood was temporary and offered repeated sacrifices (Heb. 7:23; 10:1-4)</a:t>
            </a:r>
          </a:p>
          <a:p>
            <a:r>
              <a:rPr lang="en-US" dirty="0"/>
              <a:t>Jesus’ priesthood is eternal, offering one perfect sacrifice and access to God (Heb. 7:24-27; 9:12; 10:12-14, 19-22)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B9C374-A4F5-F7A1-3D8A-A1779F43E568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34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O.T. faithful surround us as great examples to follow </a:t>
            </a:r>
            <a:br>
              <a:rPr lang="en-US" dirty="0"/>
            </a:br>
            <a:r>
              <a:rPr lang="en-US" dirty="0"/>
              <a:t>(Heb. 11:38-12:1)</a:t>
            </a:r>
          </a:p>
          <a:p>
            <a:r>
              <a:rPr lang="en-US" dirty="0"/>
              <a:t>Jesus is our perfect example to follow, as the author and perfecter of our faith (12:2-3)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9F8275-4728-EEEF-5B2C-4FDE24A09057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7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Others led…taught…ruled…served – And so did Jesus!</a:t>
            </a:r>
          </a:p>
          <a:p>
            <a:r>
              <a:rPr lang="en-US" dirty="0"/>
              <a:t>BUT ONLY Jesus DIED and GAVE HIS LIFE FOR YOU!</a:t>
            </a:r>
          </a:p>
          <a:p>
            <a:r>
              <a:rPr lang="en-US" dirty="0"/>
              <a:t>He died for you, so that you would LIVE FOR HIM – </a:t>
            </a:r>
            <a:r>
              <a:rPr lang="en-US" u="sng" dirty="0"/>
              <a:t>WILL YOU?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638FC8-A3C2-47FE-05C4-DCD8D0C7E2E7}"/>
              </a:ext>
            </a:extLst>
          </p:cNvPr>
          <p:cNvSpPr/>
          <p:nvPr/>
        </p:nvSpPr>
        <p:spPr>
          <a:xfrm>
            <a:off x="3368317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3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3682314"/>
            <a:ext cx="11955164" cy="3175684"/>
          </a:xfrm>
        </p:spPr>
        <p:txBody>
          <a:bodyPr>
            <a:normAutofit/>
          </a:bodyPr>
          <a:lstStyle/>
          <a:p>
            <a:r>
              <a:rPr lang="en-US" dirty="0"/>
              <a:t>Eager to save if you believe that He is the Son of God – Acts 16:31</a:t>
            </a:r>
          </a:p>
          <a:p>
            <a:r>
              <a:rPr lang="en-US" dirty="0"/>
              <a:t>Eager to save if you will repent of your sins – Acts 3:19</a:t>
            </a:r>
          </a:p>
          <a:p>
            <a:r>
              <a:rPr lang="en-US" dirty="0"/>
              <a:t>Eager to save if you will confess your faith in Him – Acts 8:36-38</a:t>
            </a:r>
          </a:p>
          <a:p>
            <a:r>
              <a:rPr lang="en-US" dirty="0"/>
              <a:t>Eager to save if you will be baptized into Christ – Acts 2:38</a:t>
            </a:r>
          </a:p>
          <a:p>
            <a:r>
              <a:rPr lang="en-US" dirty="0"/>
              <a:t>Eager to continue to save as you continue to live for Him – Rev. 2:10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C8B02-652E-90E3-DD4A-C69478EA8635}"/>
              </a:ext>
            </a:extLst>
          </p:cNvPr>
          <p:cNvSpPr/>
          <p:nvPr/>
        </p:nvSpPr>
        <p:spPr>
          <a:xfrm>
            <a:off x="3368317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79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temple represented the presence of God dwelling among His people (Ex. 25:8; 1 Kgs. 8:10-11)</a:t>
            </a:r>
          </a:p>
          <a:p>
            <a:r>
              <a:rPr lang="en-US" dirty="0"/>
              <a:t>Jesus was “God” dwelling “with us” in the flesh </a:t>
            </a:r>
            <a:br>
              <a:rPr lang="en-US" dirty="0"/>
            </a:br>
            <a:r>
              <a:rPr lang="en-US" dirty="0"/>
              <a:t>(Matt. 1:23; 28:20; John 1:14; 14:9)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9B2899-9A3F-DBAD-39DA-7A6631A272EE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Jonah’s preservation and preaching was a sign that led Nineveh to repent (Jonah 1-3)</a:t>
            </a:r>
          </a:p>
          <a:p>
            <a:r>
              <a:rPr lang="en-US" dirty="0"/>
              <a:t>Jesus’ resurrection and gospel is the sign that calls all men everywhere to repent (Acts 17:30-31; Rom. 1:16)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83C82-C222-F8F0-6A89-A215A4A64691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3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Solomon was given unmatched wisdom, and people came to hear him (1 Kgs. 4:29-31; 3:12; 10:1-7)</a:t>
            </a:r>
          </a:p>
          <a:p>
            <a:r>
              <a:rPr lang="en-US" dirty="0"/>
              <a:t>Jesus is the source of all wisdom and knows the hearts of all men (Col. 2:3; John 2:24-25)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87ECC3-B5BB-939A-87E3-C8FC7E257900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27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David was Israel’s greatest king, a man after God’s own heart </a:t>
            </a:r>
            <a:br>
              <a:rPr lang="en-US" dirty="0"/>
            </a:br>
            <a:r>
              <a:rPr lang="en-US" dirty="0"/>
              <a:t>(1 Sam. 13:14)</a:t>
            </a:r>
          </a:p>
          <a:p>
            <a:r>
              <a:rPr lang="en-US" dirty="0"/>
              <a:t>Jesus is David’s Lord, reigning as King of kings forever </a:t>
            </a:r>
            <a:br>
              <a:rPr lang="en-US" dirty="0"/>
            </a:br>
            <a:r>
              <a:rPr lang="en-US" dirty="0"/>
              <a:t>(Matt. 22:43-44; Rev. 19:16)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AFEEA9-0FC1-9DAC-236D-E98DCE295267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90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came to “prepare” and “make straight the way of the Lord” (John 1:23)</a:t>
            </a:r>
          </a:p>
          <a:p>
            <a:r>
              <a:rPr lang="en-US" dirty="0"/>
              <a:t>Jesus was the One John pointed to and exalted (John 1:27; 3:30)</a:t>
            </a:r>
          </a:p>
          <a:p>
            <a:r>
              <a:rPr lang="en-US" dirty="0"/>
              <a:t>Jesus actually opens the way to God (Heb. 10:19-22; John 14:6)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5CB4BE-853B-E0D8-5F6E-2F934270FCA7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23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Jacob provided a well that sustained physical life </a:t>
            </a:r>
            <a:br>
              <a:rPr lang="en-US" dirty="0"/>
            </a:br>
            <a:r>
              <a:rPr lang="en-US" dirty="0"/>
              <a:t>(Gen. 33:19; John 4:12)</a:t>
            </a:r>
          </a:p>
          <a:p>
            <a:r>
              <a:rPr lang="en-US" dirty="0"/>
              <a:t>Jesus provides living water that gives eternal life </a:t>
            </a:r>
            <a:br>
              <a:rPr lang="en-US" dirty="0"/>
            </a:br>
            <a:r>
              <a:rPr lang="en-US" dirty="0"/>
              <a:t>(John 4:14; 7:37-38)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1623B-0B21-41C2-79E7-E20185458195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69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Abraham, the father of the faithful, lived and died </a:t>
            </a:r>
            <a:br>
              <a:rPr lang="en-US" dirty="0"/>
            </a:br>
            <a:r>
              <a:rPr lang="en-US" dirty="0"/>
              <a:t>(John 8:53; Gen. 25:8)</a:t>
            </a:r>
          </a:p>
          <a:p>
            <a:r>
              <a:rPr lang="en-US" dirty="0"/>
              <a:t>Jesus is the eternal “I AM,” who lives forever </a:t>
            </a:r>
            <a:br>
              <a:rPr lang="en-US" dirty="0"/>
            </a:br>
            <a:r>
              <a:rPr lang="en-US" dirty="0"/>
              <a:t>(John 8:58; 1:1-2; Ex. 3:14)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5E8441-38F6-4CD3-14BF-1486F3BEC641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4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37DF-0D6F-CD52-32FC-282171E5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Angels were servants who delivered messages and ministered to God’s people (Heb. 1:14; 2:2)</a:t>
            </a:r>
          </a:p>
          <a:p>
            <a:r>
              <a:rPr lang="en-US" dirty="0"/>
              <a:t>Jesus is the Son who speaks with authority and brings salvation (Heb. 1:1-2; 2:9-11)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A2C1E9-0719-5AB6-8CEA-56F241419D26}"/>
              </a:ext>
            </a:extLst>
          </p:cNvPr>
          <p:cNvSpPr/>
          <p:nvPr/>
        </p:nvSpPr>
        <p:spPr>
          <a:xfrm>
            <a:off x="2435629" y="141317"/>
            <a:ext cx="5453149" cy="665018"/>
          </a:xfrm>
          <a:prstGeom prst="rect">
            <a:avLst/>
          </a:prstGeom>
          <a:noFill/>
          <a:ln w="57150">
            <a:solidFill>
              <a:srgbClr val="073C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56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6292</TotalTime>
  <Words>562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27</cp:revision>
  <cp:lastPrinted>2026-04-19T19:29:51Z</cp:lastPrinted>
  <dcterms:created xsi:type="dcterms:W3CDTF">2024-12-31T23:52:29Z</dcterms:created>
  <dcterms:modified xsi:type="dcterms:W3CDTF">2026-04-19T21:03:49Z</dcterms:modified>
</cp:coreProperties>
</file>