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345" r:id="rId2"/>
    <p:sldId id="2346" r:id="rId3"/>
    <p:sldId id="2384" r:id="rId4"/>
    <p:sldId id="2408" r:id="rId5"/>
    <p:sldId id="2409" r:id="rId6"/>
    <p:sldId id="2410" r:id="rId7"/>
    <p:sldId id="2411" r:id="rId8"/>
    <p:sldId id="2407" r:id="rId9"/>
    <p:sldId id="2412" r:id="rId10"/>
    <p:sldId id="2413" r:id="rId11"/>
    <p:sldId id="2414" r:id="rId12"/>
    <p:sldId id="2415" r:id="rId13"/>
    <p:sldId id="2416" r:id="rId14"/>
    <p:sldId id="2406" r:id="rId15"/>
  </p:sldIdLst>
  <p:sldSz cx="12192000" cy="6858000"/>
  <p:notesSz cx="7099300" cy="9385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C0C57"/>
    <a:srgbClr val="FFFF00"/>
    <a:srgbClr val="FC2E0C"/>
    <a:srgbClr val="FC2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84"/>
      </p:cViewPr>
      <p:guideLst>
        <p:guide orient="horz" pos="218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3162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458020"/>
            <a:ext cx="5679440" cy="422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159" tIns="94159" rIns="94159" bIns="9415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709930" y="4458020"/>
            <a:ext cx="5679440" cy="4223385"/>
          </a:xfrm>
          <a:prstGeom prst="rect">
            <a:avLst/>
          </a:prstGeom>
        </p:spPr>
        <p:txBody>
          <a:bodyPr spcFirstLastPara="1" wrap="square" lIns="94159" tIns="94159" rIns="94159" bIns="9415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4750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12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93AFC94-BB3A-7A18-DFCC-A4C733DC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9D5117C-A615-D941-432B-64A1E60533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FB0907D-D255-0A99-691D-E86CE399D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266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14C466C-4850-6841-6098-DC52D4291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36F9A67-07BA-1936-8DB2-C8636DAB46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3AE5870E-3451-10EB-65A0-09274DF4CB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4968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5D7C3E95-3229-1EB6-37F2-8FF56AABB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DFAFC5FE-53A7-9B8B-8526-85A53A3ED0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4E816FA-23D6-126B-862C-479C722D30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0146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8E11AB6F-29D6-811D-658D-71A869026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44DBB26D-0D35-EB19-ED1D-C8F87F2F5C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D9A15CF-45C1-DD69-99CF-7164DAC743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735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2C904F60-BF94-F4DB-1401-419A1DD81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D4CB4291-9AE5-57F6-9166-720090A26D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1D487CAA-5505-99EE-BFEC-C874FA2BC4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774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0DF7080B-EB27-6925-E77A-AA4EE3E3F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20561CA5-D025-CDEC-BA27-8518154DAB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71CFE062-38E4-2B42-84BC-DB887BCA13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03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B3560E8F-F651-A6F4-F67C-3E20066E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6D280FC6-8350-7390-EEDE-333625BE5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D597E100-0E4C-FC0E-9A4F-B6BBDB340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44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9480EBA-4DA5-FA3A-EE05-480A81DB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C048C6A5-DF5C-A63C-2D2A-27E73DD3DB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E99F71F9-C7F2-1AC4-F580-38AF487C49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41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5783BBB9-B886-3DFA-914B-3AD3B274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D826BD36-87E8-B0A4-1A62-126AF8F8A0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61F8DA39-C245-8724-D037-E28E436504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46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3E53917D-C41C-313B-ECB8-6FA8F3E44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8C5EEBBE-DA2B-CEB7-FB08-F779F08E07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427F354E-1447-10C4-D09D-F4A0218585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84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71079844-2CB3-7A8F-F01A-639F0B255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F05EF269-2465-BB8E-1555-ED17ED10C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2F289521-2BAB-BEE2-7220-2EE34C9064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6519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C3E1F68E-3632-2CE8-485A-9F05311CF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AB13DA5E-96B4-1A8F-8C90-6DD33993B6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07B58763-29B8-C22D-866B-64AA80B06B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1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>
          <a:extLst>
            <a:ext uri="{FF2B5EF4-FFF2-40B4-BE49-F238E27FC236}">
              <a16:creationId xmlns:a16="http://schemas.microsoft.com/office/drawing/2014/main" id="{5414CCDE-0A81-ED69-8DD2-C1599A9F7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>
            <a:extLst>
              <a:ext uri="{FF2B5EF4-FFF2-40B4-BE49-F238E27FC236}">
                <a16:creationId xmlns:a16="http://schemas.microsoft.com/office/drawing/2014/main" id="{E162F6C6-8294-C00E-ABAC-8F43380F41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496" y="4341931"/>
            <a:ext cx="5483947" cy="4113408"/>
          </a:xfrm>
          <a:prstGeom prst="rect">
            <a:avLst/>
          </a:prstGeom>
        </p:spPr>
        <p:txBody>
          <a:bodyPr spcFirstLastPara="1" wrap="square" lIns="91372" tIns="91372" rIns="91372" bIns="9137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A9087D93-1B05-BF6D-18E7-A01CA8F88A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2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58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46" y="0"/>
            <a:ext cx="1218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65760" y="310896"/>
            <a:ext cx="11430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Cambria"/>
              <a:buNone/>
              <a:defRPr sz="7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867525" y="6117336"/>
            <a:ext cx="5111115" cy="74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979174" y="299702"/>
            <a:ext cx="8843614" cy="148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40774" y="1780469"/>
            <a:ext cx="11282013" cy="46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b="1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 b="1"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b="1"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386238" y="545430"/>
            <a:ext cx="11430000" cy="218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6000" b="1" dirty="0"/>
              <a:t>There is Good News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7397767" y="5434148"/>
            <a:ext cx="4672314" cy="85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en-US" sz="3600" dirty="0"/>
              <a:t>Hebrews 12:18-23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5A14AF-40A8-F9FA-A019-B1BCC0C22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8165AF3D-5584-2870-1364-B8C7C3BA0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1506962C-3E71-C1D6-F3E6-7B92A489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62A85-ECE1-7500-AAD8-4C69ABC7C2EC}"/>
              </a:ext>
            </a:extLst>
          </p:cNvPr>
          <p:cNvSpPr txBox="1"/>
          <p:nvPr/>
        </p:nvSpPr>
        <p:spPr>
          <a:xfrm>
            <a:off x="986971" y="2061029"/>
            <a:ext cx="10464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come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built the church, a part of God’s plan</a:t>
            </a:r>
          </a:p>
        </p:txBody>
      </p:sp>
    </p:spTree>
    <p:extLst>
      <p:ext uri="{BB962C8B-B14F-4D97-AF65-F5344CB8AC3E}">
        <p14:creationId xmlns:p14="http://schemas.microsoft.com/office/powerpoint/2010/main" val="913546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70AA2C7-F070-07B2-2DD8-FE17402E3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A2E03DFB-CD93-06B4-0B11-47D05A156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D09A7-4602-74CC-D668-5A95BF03E4D1}"/>
              </a:ext>
            </a:extLst>
          </p:cNvPr>
          <p:cNvSpPr txBox="1"/>
          <p:nvPr/>
        </p:nvSpPr>
        <p:spPr>
          <a:xfrm>
            <a:off x="986971" y="2061029"/>
            <a:ext cx="1046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come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built the church, a part of God’s plan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That church is eternal and cannot be changed</a:t>
            </a:r>
          </a:p>
        </p:txBody>
      </p:sp>
    </p:spTree>
    <p:extLst>
      <p:ext uri="{BB962C8B-B14F-4D97-AF65-F5344CB8AC3E}">
        <p14:creationId xmlns:p14="http://schemas.microsoft.com/office/powerpoint/2010/main" val="15049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2F10AD8-2089-7C4E-0C01-16E637815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AC4B3F9C-02FE-7F4E-1021-4C2699D6D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66E975-3C82-D16D-3FF1-01C19909DA52}"/>
              </a:ext>
            </a:extLst>
          </p:cNvPr>
          <p:cNvSpPr txBox="1"/>
          <p:nvPr/>
        </p:nvSpPr>
        <p:spPr>
          <a:xfrm>
            <a:off x="986971" y="2061029"/>
            <a:ext cx="1046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come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built the church, a part of God’s plan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That church is eternal and cannot be changed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That church is on the earth today</a:t>
            </a:r>
          </a:p>
        </p:txBody>
      </p:sp>
    </p:spTree>
    <p:extLst>
      <p:ext uri="{BB962C8B-B14F-4D97-AF65-F5344CB8AC3E}">
        <p14:creationId xmlns:p14="http://schemas.microsoft.com/office/powerpoint/2010/main" val="166782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F55E841A-C993-FD71-83A7-84494D69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8598F99A-7323-F77D-A94F-304FF8BF0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5F575-DFA7-B0B9-8B9A-D816C4768F4E}"/>
              </a:ext>
            </a:extLst>
          </p:cNvPr>
          <p:cNvSpPr txBox="1"/>
          <p:nvPr/>
        </p:nvSpPr>
        <p:spPr>
          <a:xfrm>
            <a:off x="986971" y="2061029"/>
            <a:ext cx="1046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come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built the church, a part of God’s plan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That church is eternal and cannot be changed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That church is on the earth today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Finding that church is much harder today</a:t>
            </a:r>
          </a:p>
        </p:txBody>
      </p:sp>
    </p:spTree>
    <p:extLst>
      <p:ext uri="{BB962C8B-B14F-4D97-AF65-F5344CB8AC3E}">
        <p14:creationId xmlns:p14="http://schemas.microsoft.com/office/powerpoint/2010/main" val="263167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9C496CB2-3B86-B709-EC2E-F2F551A1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B3A23917-FCBD-606E-9E49-A4B1452C5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Becoming Part of God’s 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41313-EB6E-B7D7-A82B-FA7F32278C7A}"/>
              </a:ext>
            </a:extLst>
          </p:cNvPr>
          <p:cNvSpPr txBox="1"/>
          <p:nvPr/>
        </p:nvSpPr>
        <p:spPr>
          <a:xfrm>
            <a:off x="803884" y="2130639"/>
            <a:ext cx="1047371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Believing, Trusting					Heb. 11:6</a:t>
            </a: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Repenting, Deciding and Changing		Acts 17:30-31</a:t>
            </a: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Confessing Your Faith in Jesus		Rom. 10:9</a:t>
            </a: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Baptizing, Immersion in Water		Mark 16:16</a:t>
            </a:r>
          </a:p>
          <a:p>
            <a:pPr>
              <a:spcAft>
                <a:spcPts val="1200"/>
              </a:spcAft>
              <a:buClr>
                <a:schemeClr val="bg1"/>
              </a:buClr>
            </a:pPr>
            <a:r>
              <a:rPr lang="en-US" sz="2800" b="1" dirty="0">
                <a:solidFill>
                  <a:srgbClr val="FFFF00"/>
                </a:solidFill>
              </a:rPr>
              <a:t>  You are Now Part of His Plan with Your Name Registered</a:t>
            </a: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Continuing to Believe Until Death		Rev. 2:10</a:t>
            </a: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bg1"/>
              </a:solidFill>
            </a:endParaRPr>
          </a:p>
          <a:p>
            <a:pPr marL="406400" indent="-4064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6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DD1CF90E-64A5-08CD-BD8B-E83D9AC2D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6E77D43D-2464-B5D6-E294-E33E2605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383" y="445589"/>
            <a:ext cx="8733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spcAft>
                <a:spcPts val="400"/>
              </a:spcAft>
              <a:buClr>
                <a:schemeClr val="bg1"/>
              </a:buClr>
            </a:pPr>
            <a:r>
              <a:rPr lang="en-US" altLang="en-US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12:18-23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1B7FE4-BA88-7BF4-68E7-502900805272}"/>
              </a:ext>
            </a:extLst>
          </p:cNvPr>
          <p:cNvSpPr txBox="1"/>
          <p:nvPr/>
        </p:nvSpPr>
        <p:spPr>
          <a:xfrm>
            <a:off x="182877" y="1663516"/>
            <a:ext cx="11284676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18  For you have not come to the mountain that may be touched and that burned with fire, and to blackness and darkness and tempest, 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19  and the sound of a trumpet and the voice of words, so that those who heard 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begged that the word should not be spoken to them anymore. 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  (For they could not endure what was commanded: "And if so must as a beast touches the mountain, it shall be stoned or show with an arrow." 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21  And so terrifying was the sight 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Moses said, "I am exceedingly afraid and trembling.”)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22  But you have come to Mount Zion and to the city of the living God, the heavenly Jerusalem, to an innumerable company of angels, </a:t>
            </a:r>
          </a:p>
          <a:p>
            <a:pPr marL="342900" indent="-34290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23  to the general assembly and church of the firstborn 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registered in heaven, to God the Judge of all, to the spirits of just men made perfect</a:t>
            </a:r>
          </a:p>
        </p:txBody>
      </p:sp>
    </p:spTree>
    <p:extLst>
      <p:ext uri="{BB962C8B-B14F-4D97-AF65-F5344CB8AC3E}">
        <p14:creationId xmlns:p14="http://schemas.microsoft.com/office/powerpoint/2010/main" val="15072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EF45647-4935-3F3A-DAC3-E07D4BF7D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F42906C-6353-F01E-A367-A84281D60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EF1A6-8E6F-DA5A-B898-2208A559A122}"/>
              </a:ext>
            </a:extLst>
          </p:cNvPr>
          <p:cNvSpPr txBox="1"/>
          <p:nvPr/>
        </p:nvSpPr>
        <p:spPr>
          <a:xfrm>
            <a:off x="411998" y="2029041"/>
            <a:ext cx="1147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Gabriel Heatter?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7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00AF6ED0-DB88-C590-949F-48549D04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531D5840-8D2B-F445-E33C-2C32573D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E3CDC-199B-2B29-A383-27A4DDBAF4B6}"/>
              </a:ext>
            </a:extLst>
          </p:cNvPr>
          <p:cNvSpPr txBox="1"/>
          <p:nvPr/>
        </p:nvSpPr>
        <p:spPr>
          <a:xfrm>
            <a:off x="411998" y="2029041"/>
            <a:ext cx="11475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Gabriel Heatter?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the phrase he used in his broadcast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7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1E00E370-3BC1-7842-7EF7-73A4BC366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C7FC76E9-97DE-18B4-959D-B88461514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005F33-AC9F-E77F-FC4A-84CDEAF152DB}"/>
              </a:ext>
            </a:extLst>
          </p:cNvPr>
          <p:cNvSpPr txBox="1"/>
          <p:nvPr/>
        </p:nvSpPr>
        <p:spPr>
          <a:xfrm>
            <a:off x="411998" y="2029041"/>
            <a:ext cx="114752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Gabriel Heatter?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the phrase he used in his broadcast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Everyone knew him in WW2; but almost everyone now is gone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10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C7D4B291-E25B-7D29-2E2C-5D571351C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A7060DBD-4710-2E43-5854-348D70B1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13C4CE-1B23-93FB-62B4-146914EF0DC6}"/>
              </a:ext>
            </a:extLst>
          </p:cNvPr>
          <p:cNvSpPr txBox="1"/>
          <p:nvPr/>
        </p:nvSpPr>
        <p:spPr>
          <a:xfrm>
            <a:off x="411998" y="2029041"/>
            <a:ext cx="1147520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Gabriel Heatter?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the phrase he used in his broadcast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Everyone knew him in WW2; but almost everyone now is gone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He began his broadcast, “There is good news tonight”</a:t>
            </a:r>
            <a:endParaRPr lang="en-US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3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448E0556-F43B-0539-77D6-60313467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A1AF8BFC-E6F7-F28C-CE3B-39A8E485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D44B0-3A07-5E07-1BF5-824F2AB52027}"/>
              </a:ext>
            </a:extLst>
          </p:cNvPr>
          <p:cNvSpPr txBox="1"/>
          <p:nvPr/>
        </p:nvSpPr>
        <p:spPr>
          <a:xfrm>
            <a:off x="411998" y="2029041"/>
            <a:ext cx="11475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Gabriel Heatter?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Who remembers the phrase he used in his broadcast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Everyone knew him in WW2; but almost everyone now is gone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He began his broadcast, “There is good news tonight”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 Our lesson today is, “There is good news, today</a:t>
            </a:r>
            <a:r>
              <a:rPr lang="en-US" sz="27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8700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6FDBA2FF-AAC2-5B0D-C611-E2D8940CE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4A37D195-149C-E2D6-5719-80E839C6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B97BC-B092-7892-E8C2-99E668E6F197}"/>
              </a:ext>
            </a:extLst>
          </p:cNvPr>
          <p:cNvSpPr txBox="1"/>
          <p:nvPr/>
        </p:nvSpPr>
        <p:spPr>
          <a:xfrm>
            <a:off x="986971" y="2061029"/>
            <a:ext cx="1046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44627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>
          <a:extLst>
            <a:ext uri="{FF2B5EF4-FFF2-40B4-BE49-F238E27FC236}">
              <a16:creationId xmlns:a16="http://schemas.microsoft.com/office/drawing/2014/main" id="{751B92E2-CC5D-6BB8-380F-AE58302E7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F1E33E07-25A7-1B28-7665-826B96B47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83" y="705016"/>
            <a:ext cx="951441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  <a:buClr>
                <a:schemeClr val="bg1"/>
              </a:buClr>
            </a:pPr>
            <a:r>
              <a:rPr lang="en-US" alt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Good News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58040-4ECE-DACF-C624-A596C643421C}"/>
              </a:ext>
            </a:extLst>
          </p:cNvPr>
          <p:cNvSpPr txBox="1"/>
          <p:nvPr/>
        </p:nvSpPr>
        <p:spPr>
          <a:xfrm>
            <a:off x="986971" y="2061029"/>
            <a:ext cx="1046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</a:rPr>
              <a:t>  The Messiah has come</a:t>
            </a:r>
          </a:p>
        </p:txBody>
      </p:sp>
    </p:spTree>
    <p:extLst>
      <p:ext uri="{BB962C8B-B14F-4D97-AF65-F5344CB8AC3E}">
        <p14:creationId xmlns:p14="http://schemas.microsoft.com/office/powerpoint/2010/main" val="93625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551</Words>
  <Application>Microsoft Office PowerPoint</Application>
  <PresentationFormat>Widescreen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Office Theme</vt:lpstr>
      <vt:lpstr>There is Good News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 Am  Doing His Will—How Can I Find His Will?</dc:title>
  <dc:creator>Dan</dc:creator>
  <cp:lastModifiedBy>Cindy Nelson</cp:lastModifiedBy>
  <cp:revision>6</cp:revision>
  <cp:lastPrinted>2026-04-26T11:28:42Z</cp:lastPrinted>
  <dcterms:modified xsi:type="dcterms:W3CDTF">2026-04-28T13:31:54Z</dcterms:modified>
</cp:coreProperties>
</file>