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3" r:id="rId5"/>
    <p:sldId id="275" r:id="rId6"/>
    <p:sldId id="276" r:id="rId7"/>
    <p:sldId id="274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3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roule" userId="c8dad340-932d-4df5-ab3a-be7029586225" providerId="ADAL" clId="{B15F29E9-9608-43CC-9732-4B5F1BEC2571}"/>
    <pc:docChg chg="undo custSel addSld delSld modSld sldOrd modMainMaster">
      <pc:chgData name="David Sproule" userId="c8dad340-932d-4df5-ab3a-be7029586225" providerId="ADAL" clId="{B15F29E9-9608-43CC-9732-4B5F1BEC2571}" dt="2026-04-12T10:59:03.641" v="1477"/>
      <pc:docMkLst>
        <pc:docMk/>
      </pc:docMkLst>
      <pc:sldChg chg="modSp mod ord modAnim">
        <pc:chgData name="David Sproule" userId="c8dad340-932d-4df5-ab3a-be7029586225" providerId="ADAL" clId="{B15F29E9-9608-43CC-9732-4B5F1BEC2571}" dt="2026-04-11T19:15:02.552" v="150"/>
        <pc:sldMkLst>
          <pc:docMk/>
          <pc:sldMk cId="1831503369" sldId="269"/>
        </pc:sldMkLst>
        <pc:spChg chg="mod">
          <ac:chgData name="David Sproule" userId="c8dad340-932d-4df5-ab3a-be7029586225" providerId="ADAL" clId="{B15F29E9-9608-43CC-9732-4B5F1BEC2571}" dt="2026-04-11T19:10:19.773" v="141" actId="6549"/>
          <ac:spMkLst>
            <pc:docMk/>
            <pc:sldMk cId="1831503369" sldId="269"/>
            <ac:spMk id="2" creationId="{CE089299-FA6C-632E-7EE8-7FE13E0DC960}"/>
          </ac:spMkLst>
        </pc:spChg>
      </pc:sldChg>
      <pc:sldChg chg="del">
        <pc:chgData name="David Sproule" userId="c8dad340-932d-4df5-ab3a-be7029586225" providerId="ADAL" clId="{B15F29E9-9608-43CC-9732-4B5F1BEC2571}" dt="2026-04-11T19:03:37.194" v="7" actId="47"/>
        <pc:sldMkLst>
          <pc:docMk/>
          <pc:sldMk cId="2920768029" sldId="270"/>
        </pc:sldMkLst>
      </pc:sldChg>
      <pc:sldChg chg="del">
        <pc:chgData name="David Sproule" userId="c8dad340-932d-4df5-ab3a-be7029586225" providerId="ADAL" clId="{B15F29E9-9608-43CC-9732-4B5F1BEC2571}" dt="2026-04-11T19:03:37.194" v="7" actId="47"/>
        <pc:sldMkLst>
          <pc:docMk/>
          <pc:sldMk cId="2879156972" sldId="271"/>
        </pc:sldMkLst>
      </pc:sldChg>
      <pc:sldChg chg="del">
        <pc:chgData name="David Sproule" userId="c8dad340-932d-4df5-ab3a-be7029586225" providerId="ADAL" clId="{B15F29E9-9608-43CC-9732-4B5F1BEC2571}" dt="2026-04-11T19:03:40.352" v="8" actId="47"/>
        <pc:sldMkLst>
          <pc:docMk/>
          <pc:sldMk cId="2856566316" sldId="272"/>
        </pc:sldMkLst>
      </pc:sldChg>
      <pc:sldChg chg="modSp modAnim">
        <pc:chgData name="David Sproule" userId="c8dad340-932d-4df5-ab3a-be7029586225" providerId="ADAL" clId="{B15F29E9-9608-43CC-9732-4B5F1BEC2571}" dt="2026-04-12T10:56:29.407" v="1475" actId="20577"/>
        <pc:sldMkLst>
          <pc:docMk/>
          <pc:sldMk cId="173167838" sldId="273"/>
        </pc:sldMkLst>
        <pc:spChg chg="mod">
          <ac:chgData name="David Sproule" userId="c8dad340-932d-4df5-ab3a-be7029586225" providerId="ADAL" clId="{B15F29E9-9608-43CC-9732-4B5F1BEC2571}" dt="2026-04-12T10:56:29.407" v="1475" actId="20577"/>
          <ac:spMkLst>
            <pc:docMk/>
            <pc:sldMk cId="173167838" sldId="273"/>
            <ac:spMk id="2" creationId="{CE089299-FA6C-632E-7EE8-7FE13E0DC960}"/>
          </ac:spMkLst>
        </pc:spChg>
      </pc:sldChg>
      <pc:sldChg chg="modSp modAnim">
        <pc:chgData name="David Sproule" userId="c8dad340-932d-4df5-ab3a-be7029586225" providerId="ADAL" clId="{B15F29E9-9608-43CC-9732-4B5F1BEC2571}" dt="2026-04-12T10:59:03.641" v="1477"/>
        <pc:sldMkLst>
          <pc:docMk/>
          <pc:sldMk cId="3594015551" sldId="274"/>
        </pc:sldMkLst>
        <pc:spChg chg="mod">
          <ac:chgData name="David Sproule" userId="c8dad340-932d-4df5-ab3a-be7029586225" providerId="ADAL" clId="{B15F29E9-9608-43CC-9732-4B5F1BEC2571}" dt="2026-04-11T19:08:35.623" v="64" actId="403"/>
          <ac:spMkLst>
            <pc:docMk/>
            <pc:sldMk cId="3594015551" sldId="274"/>
            <ac:spMk id="2" creationId="{CE089299-FA6C-632E-7EE8-7FE13E0DC960}"/>
          </ac:spMkLst>
        </pc:spChg>
      </pc:sldChg>
      <pc:sldChg chg="modSp add mod modAnim">
        <pc:chgData name="David Sproule" userId="c8dad340-932d-4df5-ab3a-be7029586225" providerId="ADAL" clId="{B15F29E9-9608-43CC-9732-4B5F1BEC2571}" dt="2026-04-12T10:56:53.490" v="1476"/>
        <pc:sldMkLst>
          <pc:docMk/>
          <pc:sldMk cId="1430367510" sldId="275"/>
        </pc:sldMkLst>
        <pc:spChg chg="mod">
          <ac:chgData name="David Sproule" userId="c8dad340-932d-4df5-ab3a-be7029586225" providerId="ADAL" clId="{B15F29E9-9608-43CC-9732-4B5F1BEC2571}" dt="2026-04-11T19:07:50.138" v="59" actId="403"/>
          <ac:spMkLst>
            <pc:docMk/>
            <pc:sldMk cId="1430367510" sldId="275"/>
            <ac:spMk id="2" creationId="{CE089299-FA6C-632E-7EE8-7FE13E0DC960}"/>
          </ac:spMkLst>
        </pc:spChg>
      </pc:sldChg>
      <pc:sldChg chg="modSp add mod modAnim">
        <pc:chgData name="David Sproule" userId="c8dad340-932d-4df5-ab3a-be7029586225" providerId="ADAL" clId="{B15F29E9-9608-43CC-9732-4B5F1BEC2571}" dt="2026-04-11T19:14:14.547" v="144"/>
        <pc:sldMkLst>
          <pc:docMk/>
          <pc:sldMk cId="680376518" sldId="276"/>
        </pc:sldMkLst>
        <pc:spChg chg="mod">
          <ac:chgData name="David Sproule" userId="c8dad340-932d-4df5-ab3a-be7029586225" providerId="ADAL" clId="{B15F29E9-9608-43CC-9732-4B5F1BEC2571}" dt="2026-04-11T19:08:13.925" v="62" actId="20577"/>
          <ac:spMkLst>
            <pc:docMk/>
            <pc:sldMk cId="680376518" sldId="276"/>
            <ac:spMk id="2" creationId="{CE089299-FA6C-632E-7EE8-7FE13E0DC960}"/>
          </ac:spMkLst>
        </pc:spChg>
      </pc:sldChg>
      <pc:sldChg chg="addSp delSp modSp add mod modClrScheme addAnim delAnim modAnim chgLayout">
        <pc:chgData name="David Sproule" userId="c8dad340-932d-4df5-ab3a-be7029586225" providerId="ADAL" clId="{B15F29E9-9608-43CC-9732-4B5F1BEC2571}" dt="2026-04-12T10:50:14.711" v="1461" actId="20577"/>
        <pc:sldMkLst>
          <pc:docMk/>
          <pc:sldMk cId="747338323" sldId="277"/>
        </pc:sldMkLst>
        <pc:spChg chg="add del mod ord">
          <ac:chgData name="David Sproule" userId="c8dad340-932d-4df5-ab3a-be7029586225" providerId="ADAL" clId="{B15F29E9-9608-43CC-9732-4B5F1BEC2571}" dt="2026-04-12T10:48:40.358" v="1401" actId="20577"/>
          <ac:spMkLst>
            <pc:docMk/>
            <pc:sldMk cId="747338323" sldId="277"/>
            <ac:spMk id="2" creationId="{CE089299-FA6C-632E-7EE8-7FE13E0DC960}"/>
          </ac:spMkLst>
        </pc:spChg>
        <pc:spChg chg="add del mod">
          <ac:chgData name="David Sproule" userId="c8dad340-932d-4df5-ab3a-be7029586225" providerId="ADAL" clId="{B15F29E9-9608-43CC-9732-4B5F1BEC2571}" dt="2026-04-12T10:33:42.529" v="154" actId="478"/>
          <ac:spMkLst>
            <pc:docMk/>
            <pc:sldMk cId="747338323" sldId="277"/>
            <ac:spMk id="4" creationId="{480EA506-2319-3F8C-2EC4-8DA1E8073D22}"/>
          </ac:spMkLst>
        </pc:spChg>
        <pc:spChg chg="add mod">
          <ac:chgData name="David Sproule" userId="c8dad340-932d-4df5-ab3a-be7029586225" providerId="ADAL" clId="{B15F29E9-9608-43CC-9732-4B5F1BEC2571}" dt="2026-04-12T10:50:14.711" v="1461" actId="20577"/>
          <ac:spMkLst>
            <pc:docMk/>
            <pc:sldMk cId="747338323" sldId="277"/>
            <ac:spMk id="5" creationId="{071DCEEE-12AD-01F5-F995-85A22762B86D}"/>
          </ac:spMkLst>
        </pc:spChg>
        <pc:spChg chg="add mod ord">
          <ac:chgData name="David Sproule" userId="c8dad340-932d-4df5-ab3a-be7029586225" providerId="ADAL" clId="{B15F29E9-9608-43CC-9732-4B5F1BEC2571}" dt="2026-04-12T10:47:29.614" v="1302" actId="167"/>
          <ac:spMkLst>
            <pc:docMk/>
            <pc:sldMk cId="747338323" sldId="277"/>
            <ac:spMk id="6" creationId="{0EA2181E-CF02-2CE5-8160-BF9CE454608B}"/>
          </ac:spMkLst>
        </pc:spChg>
      </pc:sldChg>
      <pc:sldChg chg="addSp modSp add mod modClrScheme chgLayout">
        <pc:chgData name="David Sproule" userId="c8dad340-932d-4df5-ab3a-be7029586225" providerId="ADAL" clId="{B15F29E9-9608-43CC-9732-4B5F1BEC2571}" dt="2026-04-12T10:50:02.385" v="1449" actId="20577"/>
        <pc:sldMkLst>
          <pc:docMk/>
          <pc:sldMk cId="640461011" sldId="278"/>
        </pc:sldMkLst>
        <pc:spChg chg="mod ord">
          <ac:chgData name="David Sproule" userId="c8dad340-932d-4df5-ab3a-be7029586225" providerId="ADAL" clId="{B15F29E9-9608-43CC-9732-4B5F1BEC2571}" dt="2026-04-12T10:34:00.037" v="157" actId="14100"/>
          <ac:spMkLst>
            <pc:docMk/>
            <pc:sldMk cId="640461011" sldId="278"/>
            <ac:spMk id="2" creationId="{CE089299-FA6C-632E-7EE8-7FE13E0DC960}"/>
          </ac:spMkLst>
        </pc:spChg>
        <pc:spChg chg="add mod">
          <ac:chgData name="David Sproule" userId="c8dad340-932d-4df5-ab3a-be7029586225" providerId="ADAL" clId="{B15F29E9-9608-43CC-9732-4B5F1BEC2571}" dt="2026-04-12T10:50:02.385" v="1449" actId="20577"/>
          <ac:spMkLst>
            <pc:docMk/>
            <pc:sldMk cId="640461011" sldId="278"/>
            <ac:spMk id="3" creationId="{444ACCBF-4F13-35AC-8A17-079FE27C8CE0}"/>
          </ac:spMkLst>
        </pc:spChg>
      </pc:sldChg>
      <pc:sldMasterChg chg="modSldLayout">
        <pc:chgData name="David Sproule" userId="c8dad340-932d-4df5-ab3a-be7029586225" providerId="ADAL" clId="{B15F29E9-9608-43CC-9732-4B5F1BEC2571}" dt="2026-04-11T18:52:48.476" v="3" actId="962"/>
        <pc:sldMasterMkLst>
          <pc:docMk/>
          <pc:sldMasterMk cId="4008349691" sldId="2147483648"/>
        </pc:sldMasterMkLst>
        <pc:sldLayoutChg chg="addSp delSp modSp mod">
          <pc:chgData name="David Sproule" userId="c8dad340-932d-4df5-ab3a-be7029586225" providerId="ADAL" clId="{B15F29E9-9608-43CC-9732-4B5F1BEC2571}" dt="2026-04-11T18:52:48.476" v="3" actId="962"/>
          <pc:sldLayoutMkLst>
            <pc:docMk/>
            <pc:sldMasterMk cId="4008349691" sldId="2147483648"/>
            <pc:sldLayoutMk cId="1582540369" sldId="2147483649"/>
          </pc:sldLayoutMkLst>
          <pc:picChg chg="add mod">
            <ac:chgData name="David Sproule" userId="c8dad340-932d-4df5-ab3a-be7029586225" providerId="ADAL" clId="{B15F29E9-9608-43CC-9732-4B5F1BEC2571}" dt="2026-04-11T18:52:48.476" v="3" actId="962"/>
            <ac:picMkLst>
              <pc:docMk/>
              <pc:sldMasterMk cId="4008349691" sldId="2147483648"/>
              <pc:sldLayoutMk cId="1582540369" sldId="2147483649"/>
              <ac:picMk id="8" creationId="{A61DBECD-9D20-EE21-046F-4155EDA8E814}"/>
            </ac:picMkLst>
          </pc:picChg>
          <pc:picChg chg="del">
            <ac:chgData name="David Sproule" userId="c8dad340-932d-4df5-ab3a-be7029586225" providerId="ADAL" clId="{B15F29E9-9608-43CC-9732-4B5F1BEC2571}" dt="2026-04-11T18:52:38.473" v="0" actId="478"/>
            <ac:picMkLst>
              <pc:docMk/>
              <pc:sldMasterMk cId="4008349691" sldId="2147483648"/>
              <pc:sldLayoutMk cId="1582540369" sldId="2147483649"/>
              <ac:picMk id="9" creationId="{4793728B-4BE8-66BD-B372-0D0BF941CF7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C096-31A4-5719-4C57-50D1B4F43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42264-25D8-DD1B-4A31-9ED09AB16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B19AC-BF74-2BEB-0B91-E9F1F93B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FBBAF-3A5F-7ADF-DA5B-AEC44AA06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2624D-AEA2-B912-052E-BC197733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scrolls of parchment&#10;&#10;Description automatically generated">
            <a:extLst>
              <a:ext uri="{FF2B5EF4-FFF2-40B4-BE49-F238E27FC236}">
                <a16:creationId xmlns:a16="http://schemas.microsoft.com/office/drawing/2014/main" id="{A61DBECD-9D20-EE21-046F-4155EDA8E8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4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4984-2C74-F38C-9578-0D290346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B241B7-5749-61BF-1A18-8B8D7CB07A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4CD22-9AE5-1E6E-D169-4B8209CB4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3D0DB-AEAE-5BA4-773E-FB9DF915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70480-E83A-00C5-1945-08D640A31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6D9EA-4533-A1F8-8923-52B28774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9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F4390-36AA-7794-1E44-0FFAADA1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ADAB3-0B97-FCCC-73E4-679868089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564BD-0DF5-12A7-4F56-47FC998C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A0265-C77E-9619-63C2-42A34B55E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E6DCB-DE49-D2BF-2D89-4F40240F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3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CCF792-186B-12D1-6214-6E124876E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6C671-B0EA-D816-A945-D4D3A501B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33738-7434-68FF-1529-9701B11F2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6633C-9656-95FC-52F9-3FE3AB7D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A37FF-2F57-14BA-FAFC-66A6471F6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7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83918376-B646-E431-B1CE-205F081C2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BDFC6-CFAC-E30D-E575-F7079DC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5924581"/>
          </a:xfrm>
        </p:spPr>
        <p:txBody>
          <a:bodyPr/>
          <a:lstStyle>
            <a:lvl1pPr marL="514350" indent="-514350">
              <a:buFont typeface="+mj-lt"/>
              <a:buAutoNum type="romanUcPeriod"/>
              <a:defRPr b="1">
                <a:solidFill>
                  <a:schemeClr val="bg1"/>
                </a:solidFill>
              </a:defRPr>
            </a:lvl1pPr>
            <a:lvl2pPr marL="968375" indent="-395288">
              <a:buFont typeface="+mj-lt"/>
              <a:buAutoNum type="alphaUcPeriod"/>
              <a:defRPr b="1">
                <a:solidFill>
                  <a:schemeClr val="bg1"/>
                </a:solidFill>
              </a:defRPr>
            </a:lvl2pPr>
            <a:lvl3pPr marL="1371600" indent="-341313">
              <a:buFont typeface="+mj-lt"/>
              <a:buAutoNum type="arabicPeriod"/>
              <a:defRPr b="1">
                <a:solidFill>
                  <a:schemeClr val="bg1"/>
                </a:solidFill>
              </a:defRPr>
            </a:lvl3pPr>
            <a:lvl4pPr marL="1774825" indent="-346075">
              <a:buFont typeface="+mj-lt"/>
              <a:buAutoNum type="alphaLcParenR"/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61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83918376-B646-E431-B1CE-205F081C2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BDFC6-CFAC-E30D-E575-F7079DC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5924581"/>
          </a:xfrm>
        </p:spPr>
        <p:txBody>
          <a:bodyPr/>
          <a:lstStyle>
            <a:lvl1pPr marL="514350" indent="-514350">
              <a:buFont typeface="+mj-lt"/>
              <a:buAutoNum type="romanUcPeriod"/>
              <a:defRPr b="1">
                <a:solidFill>
                  <a:schemeClr val="bg1"/>
                </a:solidFill>
              </a:defRPr>
            </a:lvl1pPr>
            <a:lvl2pPr marL="968375" indent="-395288">
              <a:buFont typeface="+mj-lt"/>
              <a:buAutoNum type="alphaUcPeriod"/>
              <a:defRPr b="1">
                <a:solidFill>
                  <a:schemeClr val="bg1"/>
                </a:solidFill>
              </a:defRPr>
            </a:lvl2pPr>
            <a:lvl3pPr marL="1371600" indent="-341313">
              <a:buFont typeface="+mj-lt"/>
              <a:buAutoNum type="arabicPeriod"/>
              <a:defRPr b="1">
                <a:solidFill>
                  <a:schemeClr val="bg1"/>
                </a:solidFill>
              </a:defRPr>
            </a:lvl3pPr>
            <a:lvl4pPr marL="1774825" indent="-346075">
              <a:buFont typeface="+mj-lt"/>
              <a:buAutoNum type="alphaLcParenR"/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1C6213A1-41DB-5339-B595-7ECF0EABD8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179"/>
          <a:stretch/>
        </p:blipFill>
        <p:spPr>
          <a:xfrm>
            <a:off x="0" y="304804"/>
            <a:ext cx="12192000" cy="478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7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1152C-E23E-71A4-0CBE-5AAE3493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B789B-B3E1-05D8-2246-A29013A9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4FCE8-55F3-AE24-DF25-29CB56064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14B17-6815-A945-D55E-9332B68C7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AE84E-4309-5690-B8A6-09C44646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82CF-9CF6-2EA4-C016-E86D1043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FA129-E02F-8236-4078-4F7FDBC7E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15C94-CAC6-DF2A-E897-79B35CA3F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B713B-9DD5-BCAE-AB3A-B8A0AA3E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107C3-D2AE-9329-9A8C-1859961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304C0-A2D6-3A34-F06E-AAEF4622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9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A6824-C7F3-4027-0B40-A2B514FA8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162B9-8E79-684D-6DA7-71E8D19DB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856D4-BD32-A339-9D10-5A346EA7A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A2EE9-F09C-A127-BE50-A7C12CBBF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7E42D7-E9DE-37A7-0409-685B3A3B8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805495-BF6D-E7E3-AC56-E7F3A0C52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3BE27D-9C5A-6E77-D476-E3B6F3497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6CE26E-796A-6306-606A-D3F09679A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5865-6451-05E8-540C-908EC0B89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55E9F-DE49-98B4-7A5A-E71DE41C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8C90CC-E971-1E3C-4C08-DF9D4CF7F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D4B0A-34B9-1EFA-2B56-82C8C5F9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2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E8D62-2CB7-7A94-D11B-6B9A5AABC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8DBE60-7430-1CE6-F582-47DE2468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A32D1-72D5-32B6-FFEF-3A68E4B1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7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1C58-9D81-DEDF-D05B-43D1BC6F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27527-FBEB-C130-BB94-F3579EECF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F51FF-DE46-8C70-00B0-F75646A82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65F45-2C6D-C23F-BC35-8DDA823E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E899E-62B7-90A6-C477-92ADB5BC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F48EE-B80A-1426-6959-0751FB49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6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D166A1-5478-5E9B-61A1-472DCCC27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F2188-FF35-FE95-EE8F-ACEEBF4C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7BEB-1452-AF7C-5165-9BD07C138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07114-8D60-4E01-8DF6-7FCF63BC928D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6C5AF-0B9F-9BC1-B23B-BBBF963A2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3A6CA-B2A1-764A-49E0-2FE4081AE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44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EA2181E-CF02-2CE5-8160-BF9CE454608B}"/>
              </a:ext>
            </a:extLst>
          </p:cNvPr>
          <p:cNvSpPr/>
          <p:nvPr/>
        </p:nvSpPr>
        <p:spPr>
          <a:xfrm>
            <a:off x="0" y="6251171"/>
            <a:ext cx="12192000" cy="606829"/>
          </a:xfrm>
          <a:prstGeom prst="rect">
            <a:avLst/>
          </a:prstGeom>
          <a:solidFill>
            <a:srgbClr val="483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798023"/>
            <a:ext cx="12043298" cy="598131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God Established the First Covenant</a:t>
            </a:r>
          </a:p>
          <a:p>
            <a:pPr lvl="1"/>
            <a:r>
              <a:rPr lang="en-US" dirty="0"/>
              <a:t>The first covenant was made by God…with the Israelites (Ex. 34:27)</a:t>
            </a:r>
          </a:p>
          <a:p>
            <a:pPr lvl="1"/>
            <a:r>
              <a:rPr lang="en-US" dirty="0"/>
              <a:t>…when they came out of Egypt (Ex. 19:1-8)</a:t>
            </a:r>
          </a:p>
          <a:p>
            <a:pPr lvl="1"/>
            <a:r>
              <a:rPr lang="en-US" dirty="0"/>
              <a:t>…at Mt. Sinai (Deut. 4:13; 5:2; Neh. 9:13)</a:t>
            </a:r>
          </a:p>
          <a:p>
            <a:pPr lvl="1"/>
            <a:r>
              <a:rPr lang="en-US" dirty="0"/>
              <a:t>…and only with the Israelites (Ex. 20:1-2; 31:12-17; Deut. 4:7-8)</a:t>
            </a:r>
          </a:p>
          <a:p>
            <a:r>
              <a:rPr lang="en-US" dirty="0"/>
              <a:t>God Intended the First Covenant to Be Temporary</a:t>
            </a:r>
          </a:p>
          <a:p>
            <a:pPr lvl="1"/>
            <a:r>
              <a:rPr lang="en-US" dirty="0"/>
              <a:t>God foretold that He would establish a new covenant (Jer. 31:31-32; Heb. 8:6-13)</a:t>
            </a:r>
          </a:p>
          <a:p>
            <a:pPr lvl="1"/>
            <a:r>
              <a:rPr lang="en-US" dirty="0"/>
              <a:t>God designed the first covenant to last “till the Seed should come” (Gal. 3:16-25)</a:t>
            </a:r>
          </a:p>
          <a:p>
            <a:r>
              <a:rPr lang="en-US" dirty="0"/>
              <a:t>God Removed the First Covenant Himself, in Order to Establish the Second</a:t>
            </a:r>
          </a:p>
          <a:p>
            <a:pPr lvl="1"/>
            <a:r>
              <a:rPr lang="en-US" dirty="0"/>
              <a:t>Jesus came to “fulfill” “all” the first covenant (Matt. 5:17-18; Luke 24:44)</a:t>
            </a:r>
          </a:p>
          <a:p>
            <a:pPr lvl="1"/>
            <a:r>
              <a:rPr lang="en-US" dirty="0"/>
              <a:t>The first covenant was taken away at the cross (2 Cor. 3:3-18; Eph. 2:14-16; Col. 2:14)</a:t>
            </a:r>
          </a:p>
          <a:p>
            <a:pPr lvl="1"/>
            <a:r>
              <a:rPr lang="en-US" dirty="0"/>
              <a:t>The removal included the Ten Commandments (Deut. 4:13; Rom. 7:1-7; Col. 2:14-17)</a:t>
            </a:r>
          </a:p>
          <a:p>
            <a:r>
              <a:rPr lang="en-US" dirty="0"/>
              <a:t>God Established the Second Covenant</a:t>
            </a:r>
          </a:p>
          <a:p>
            <a:pPr lvl="1"/>
            <a:r>
              <a:rPr lang="en-US" dirty="0"/>
              <a:t>In the death of Christ, the Old was removed and the New established (Heb. 9:15-17)</a:t>
            </a:r>
          </a:p>
          <a:p>
            <a:pPr lvl="1"/>
            <a:r>
              <a:rPr lang="en-US" dirty="0"/>
              <a:t>We are no longer under any part of the old covenant today (Gal. 3:19-25; Heb. 8-10)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DCEEE-12AD-01F5-F995-85A22762B86D}"/>
              </a:ext>
            </a:extLst>
          </p:cNvPr>
          <p:cNvSpPr txBox="1"/>
          <p:nvPr/>
        </p:nvSpPr>
        <p:spPr>
          <a:xfrm>
            <a:off x="147484" y="78659"/>
            <a:ext cx="1186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Understanding the Two Covenants  </a:t>
            </a:r>
            <a:r>
              <a:rPr lang="en-US" sz="3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(Summary)</a:t>
            </a:r>
          </a:p>
        </p:txBody>
      </p:sp>
    </p:spTree>
    <p:extLst>
      <p:ext uri="{BB962C8B-B14F-4D97-AF65-F5344CB8AC3E}">
        <p14:creationId xmlns:p14="http://schemas.microsoft.com/office/powerpoint/2010/main" val="74733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872836"/>
            <a:ext cx="12043298" cy="5563474"/>
          </a:xfrm>
        </p:spPr>
        <p:txBody>
          <a:bodyPr>
            <a:normAutofit/>
          </a:bodyPr>
          <a:lstStyle/>
          <a:p>
            <a:r>
              <a:rPr lang="en-US" dirty="0"/>
              <a:t>The Annual Feasts (Holy Days) of the Jews Are Listed in </a:t>
            </a:r>
            <a:r>
              <a:rPr lang="en-US" u="sng" dirty="0"/>
              <a:t>Leviticus 23</a:t>
            </a:r>
            <a:r>
              <a:rPr lang="en-US" dirty="0"/>
              <a:t>.  </a:t>
            </a:r>
          </a:p>
          <a:p>
            <a:pPr lvl="1"/>
            <a:r>
              <a:rPr lang="en-US" dirty="0"/>
              <a:t>They are called “the feasts of the LORD” and “holy convocations” </a:t>
            </a:r>
          </a:p>
          <a:p>
            <a:pPr lvl="1"/>
            <a:r>
              <a:rPr lang="en-US" dirty="0"/>
              <a:t>They were “</a:t>
            </a:r>
            <a:r>
              <a:rPr lang="en-US" u="sng" dirty="0"/>
              <a:t>holy</a:t>
            </a:r>
            <a:r>
              <a:rPr lang="en-US" dirty="0"/>
              <a:t>” because God set apart the “appointed times” (23:4), appointed place, appointed people and appointed practice.</a:t>
            </a:r>
          </a:p>
          <a:p>
            <a:pPr lvl="1"/>
            <a:r>
              <a:rPr lang="en-US" dirty="0"/>
              <a:t>Each of the “appointed feasts” required </a:t>
            </a:r>
            <a:r>
              <a:rPr lang="en-US" u="sng" dirty="0"/>
              <a:t>sacrifices</a:t>
            </a:r>
            <a:r>
              <a:rPr lang="en-US" dirty="0"/>
              <a:t> to be made (Num. 28-29; Lev. 23:37-38).</a:t>
            </a:r>
          </a:p>
          <a:p>
            <a:pPr lvl="1"/>
            <a:r>
              <a:rPr lang="en-US" u="sng" dirty="0"/>
              <a:t>Every Jewish male</a:t>
            </a:r>
            <a:r>
              <a:rPr lang="en-US" dirty="0"/>
              <a:t> was expected to “appear before the Lord” three times in the year “in the place which He chooses” (Ex. 23:14-17; 34:22-24; Deut. 16:16-17):</a:t>
            </a:r>
          </a:p>
          <a:p>
            <a:pPr lvl="1"/>
            <a:r>
              <a:rPr lang="en-US" dirty="0"/>
              <a:t>These were not random events with limited purpose and significance.</a:t>
            </a:r>
          </a:p>
          <a:p>
            <a:pPr lvl="1"/>
            <a:r>
              <a:rPr lang="en-US" dirty="0"/>
              <a:t>Every month was marked by celebrating </a:t>
            </a:r>
            <a:r>
              <a:rPr lang="en-US" u="sng" dirty="0"/>
              <a:t>the New Moon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But, we are </a:t>
            </a:r>
            <a:r>
              <a:rPr lang="en-US" u="sng" dirty="0"/>
              <a:t>in no way under</a:t>
            </a:r>
            <a:r>
              <a:rPr lang="en-US" dirty="0"/>
              <a:t> these feasts, permitted to observe these feasts, or yet to find fulfillment of these feasts in New Testament Christianity.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ACCBF-4F13-35AC-8A17-079FE27C8CE0}"/>
              </a:ext>
            </a:extLst>
          </p:cNvPr>
          <p:cNvSpPr txBox="1"/>
          <p:nvPr/>
        </p:nvSpPr>
        <p:spPr>
          <a:xfrm>
            <a:off x="147484" y="78659"/>
            <a:ext cx="1186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Jewish Holy Days of the Old Covenant </a:t>
            </a:r>
          </a:p>
        </p:txBody>
      </p:sp>
    </p:spTree>
    <p:extLst>
      <p:ext uri="{BB962C8B-B14F-4D97-AF65-F5344CB8AC3E}">
        <p14:creationId xmlns:p14="http://schemas.microsoft.com/office/powerpoint/2010/main" val="640461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7"/>
            </a:pPr>
            <a:r>
              <a:rPr lang="en-US" u="sng" dirty="0"/>
              <a:t>The Day of Atonement</a:t>
            </a:r>
            <a:r>
              <a:rPr lang="en-US" dirty="0"/>
              <a:t> (Lev. 23:26-32)</a:t>
            </a:r>
          </a:p>
          <a:p>
            <a:pPr lvl="1"/>
            <a:r>
              <a:rPr lang="en-US" dirty="0"/>
              <a:t>This was observed on the 10</a:t>
            </a:r>
            <a:r>
              <a:rPr lang="en-US" baseline="30000" dirty="0"/>
              <a:t>th</a:t>
            </a:r>
            <a:r>
              <a:rPr lang="en-US" dirty="0"/>
              <a:t> day of the 7</a:t>
            </a:r>
            <a:r>
              <a:rPr lang="en-US" baseline="30000" dirty="0"/>
              <a:t>th</a:t>
            </a:r>
            <a:r>
              <a:rPr lang="en-US" dirty="0"/>
              <a:t> month (23:27; 16:1-34; Num. 29:7-11).</a:t>
            </a:r>
          </a:p>
          <a:p>
            <a:pPr lvl="1"/>
            <a:r>
              <a:rPr lang="en-US" dirty="0"/>
              <a:t>This was the </a:t>
            </a:r>
            <a:r>
              <a:rPr lang="en-US" u="sng" dirty="0"/>
              <a:t>holiest and most solemn day</a:t>
            </a:r>
            <a:r>
              <a:rPr lang="en-US" dirty="0"/>
              <a:t> of the year for the Jews.</a:t>
            </a:r>
          </a:p>
          <a:p>
            <a:pPr lvl="1"/>
            <a:r>
              <a:rPr lang="en-US" dirty="0"/>
              <a:t>On this day:</a:t>
            </a:r>
          </a:p>
          <a:p>
            <a:pPr lvl="2"/>
            <a:r>
              <a:rPr lang="en-US" sz="2400" dirty="0"/>
              <a:t>The high priest made his </a:t>
            </a:r>
            <a:r>
              <a:rPr lang="en-US" sz="2400" u="sng" dirty="0"/>
              <a:t>once-a-year</a:t>
            </a:r>
            <a:r>
              <a:rPr lang="en-US" sz="2400" dirty="0"/>
              <a:t> appearance before God in the Most Holy Place.</a:t>
            </a:r>
          </a:p>
          <a:p>
            <a:pPr lvl="2"/>
            <a:r>
              <a:rPr lang="en-US" sz="2400" dirty="0"/>
              <a:t>The high priest washed his body and put on linen garments (16:4).</a:t>
            </a:r>
          </a:p>
          <a:p>
            <a:pPr lvl="2"/>
            <a:r>
              <a:rPr lang="en-US" sz="2400" dirty="0"/>
              <a:t>The high priest was to make atonement (16:5-22).</a:t>
            </a:r>
          </a:p>
          <a:p>
            <a:pPr lvl="2"/>
            <a:r>
              <a:rPr lang="en-US" sz="2400" dirty="0"/>
              <a:t>The high priest washed his body, put his sacrificial garments back on and offered the burnt offerings and then burned the sin offerings (bull and goat) outside the camp (16:23-28).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7316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7"/>
            </a:pPr>
            <a:r>
              <a:rPr lang="en-US" u="sng" dirty="0"/>
              <a:t>The Day of Atonement</a:t>
            </a:r>
            <a:r>
              <a:rPr lang="en-US" dirty="0"/>
              <a:t> (Lev. 23:26-32)</a:t>
            </a:r>
          </a:p>
          <a:p>
            <a:pPr lvl="1">
              <a:buFont typeface="+mj-lt"/>
              <a:buAutoNum type="alphaUcPeriod" startAt="4"/>
            </a:pPr>
            <a:r>
              <a:rPr lang="en-US" dirty="0"/>
              <a:t>The events of this day emphasized:</a:t>
            </a:r>
          </a:p>
          <a:p>
            <a:pPr lvl="2"/>
            <a:r>
              <a:rPr lang="en-US" sz="2400" dirty="0"/>
              <a:t>The </a:t>
            </a:r>
            <a:r>
              <a:rPr lang="en-US" sz="2400" u="sng" dirty="0"/>
              <a:t>seriousness</a:t>
            </a:r>
            <a:r>
              <a:rPr lang="en-US" sz="2400" dirty="0"/>
              <a:t> of sin in the eyes of God and the great lengths necessary to remedy it.</a:t>
            </a:r>
          </a:p>
          <a:p>
            <a:pPr lvl="2"/>
            <a:r>
              <a:rPr lang="en-US" sz="2400" dirty="0"/>
              <a:t>The </a:t>
            </a:r>
            <a:r>
              <a:rPr lang="en-US" sz="2400" u="sng" dirty="0"/>
              <a:t>infectious</a:t>
            </a:r>
            <a:r>
              <a:rPr lang="en-US" sz="2400" dirty="0"/>
              <a:t> nature of sin, requiring cleansing even the Holy Place itself (Lev. 16:16).</a:t>
            </a:r>
          </a:p>
          <a:p>
            <a:pPr lvl="2"/>
            <a:r>
              <a:rPr lang="en-US" sz="2400" dirty="0"/>
              <a:t>The very </a:t>
            </a:r>
            <a:r>
              <a:rPr lang="en-US" sz="2400" u="sng" dirty="0"/>
              <a:t>limited</a:t>
            </a:r>
            <a:r>
              <a:rPr lang="en-US" sz="2400" dirty="0"/>
              <a:t> nature of the old covenant to remove sin, as the atoning process was repeated each year (Lev. 16:34; Heb. 9:7-9; 10:3) and could not “take away sins” (Heb. 10:4). </a:t>
            </a:r>
          </a:p>
          <a:p>
            <a:pPr lvl="2"/>
            <a:r>
              <a:rPr lang="en-US" sz="2400" dirty="0"/>
              <a:t>It would not be until the death of the Lamb of God Himself that sin would be truly forgiven (John 1:29; Heb. 9:15-17).</a:t>
            </a:r>
          </a:p>
          <a:p>
            <a:pPr lvl="1">
              <a:buAutoNum type="alphaUcPeriod" startAt="4"/>
            </a:pPr>
            <a:r>
              <a:rPr lang="en-US" dirty="0"/>
              <a:t>The Day of Atonement served as a type, a symbol and a shadow of things to come.</a:t>
            </a:r>
          </a:p>
        </p:txBody>
      </p:sp>
    </p:spTree>
    <p:extLst>
      <p:ext uri="{BB962C8B-B14F-4D97-AF65-F5344CB8AC3E}">
        <p14:creationId xmlns:p14="http://schemas.microsoft.com/office/powerpoint/2010/main" val="143036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7"/>
            </a:pPr>
            <a:r>
              <a:rPr lang="en-US" u="sng" dirty="0"/>
              <a:t>The Day of Atonement</a:t>
            </a:r>
            <a:r>
              <a:rPr lang="en-US" dirty="0"/>
              <a:t> (Lev. 23:26-32)</a:t>
            </a:r>
          </a:p>
          <a:p>
            <a:pPr lvl="1">
              <a:buFont typeface="+mj-lt"/>
              <a:buAutoNum type="alphaUcPeriod" startAt="6"/>
            </a:pPr>
            <a:r>
              <a:rPr lang="en-US" dirty="0"/>
              <a:t>In the death of Christ:</a:t>
            </a:r>
          </a:p>
          <a:p>
            <a:pPr lvl="2"/>
            <a:r>
              <a:rPr lang="en-US" sz="2400" dirty="0"/>
              <a:t>He also suffered outside the gate (Heb. 13:11-12).</a:t>
            </a:r>
          </a:p>
          <a:p>
            <a:pPr lvl="2"/>
            <a:r>
              <a:rPr lang="en-US" sz="2400" dirty="0"/>
              <a:t>All of our sins were taken far away by His blood (Isa. 53:5-6; 1 Pet. 2:24; Heb. 8:12; 1 John 2:2).</a:t>
            </a:r>
          </a:p>
          <a:p>
            <a:pPr lvl="2"/>
            <a:r>
              <a:rPr lang="en-US" sz="2400" dirty="0"/>
              <a:t>Jesus entered the true Holy Place of heaven with His own blood to make full atonement for our sins once and for all (Heb. 9:12; 10:10).</a:t>
            </a:r>
          </a:p>
          <a:p>
            <a:pPr lvl="2"/>
            <a:r>
              <a:rPr lang="en-US" sz="2400" dirty="0"/>
              <a:t>Every part of the old covenant—including every animal sacrifice, holy day, special observance—was “taken out of the way” and “nailed to the cross” (Col. 2:14).</a:t>
            </a:r>
          </a:p>
          <a:p>
            <a:pPr lvl="2"/>
            <a:r>
              <a:rPr lang="en-US" sz="2400" dirty="0"/>
              <a:t>The veil was torn in two (Mark 15:38), granting access to all people into the very presence of God through the new covenant (Matt. 26:28).</a:t>
            </a:r>
          </a:p>
          <a:p>
            <a:pPr lvl="1">
              <a:buAutoNum type="alphaUcPeriod" startAt="6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7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7"/>
            </a:pPr>
            <a:r>
              <a:rPr lang="en-US" u="sng" dirty="0"/>
              <a:t>The Day of Atonement</a:t>
            </a:r>
            <a:r>
              <a:rPr lang="en-US" dirty="0"/>
              <a:t> (Lev. 23:26-32)</a:t>
            </a:r>
          </a:p>
          <a:p>
            <a:pPr lvl="1">
              <a:buFont typeface="+mj-lt"/>
              <a:buAutoNum type="alphaUcPeriod" startAt="7"/>
            </a:pPr>
            <a:r>
              <a:rPr lang="en-US" dirty="0"/>
              <a:t>There are lessons that we can learn from the Jewish observance of the Day of Atonement.</a:t>
            </a:r>
          </a:p>
          <a:p>
            <a:pPr lvl="2"/>
            <a:r>
              <a:rPr lang="en-US" sz="2400" dirty="0"/>
              <a:t>We are </a:t>
            </a:r>
            <a:r>
              <a:rPr lang="en-US" sz="2400" u="sng" dirty="0"/>
              <a:t>only authorized</a:t>
            </a:r>
            <a:r>
              <a:rPr lang="en-US" sz="2400" dirty="0"/>
              <a:t> to come before God on His terms and in His way (Lev. 16:1-2; 10:1-3).</a:t>
            </a:r>
          </a:p>
          <a:p>
            <a:pPr lvl="2">
              <a:buFont typeface="+mj-lt"/>
              <a:buAutoNum type="arabicPeriod"/>
            </a:pPr>
            <a:r>
              <a:rPr lang="en-US" sz="2400" dirty="0"/>
              <a:t>In order for a sinful people to be made holy, they must follow the plans of the Holy God (Heb. 10:19-22; 12:28-29).</a:t>
            </a:r>
          </a:p>
          <a:p>
            <a:pPr lvl="2">
              <a:buFont typeface="+mj-lt"/>
              <a:buAutoNum type="arabicPeriod"/>
            </a:pPr>
            <a:r>
              <a:rPr lang="en-US" sz="2400" dirty="0"/>
              <a:t>Even in all of the details of this once-a-year atoning for sin, the sin of the people was only covered over until the next year (Lev. 16:34; Heb. 10:3).  </a:t>
            </a:r>
          </a:p>
          <a:p>
            <a:pPr lvl="2">
              <a:buFont typeface="+mj-lt"/>
              <a:buAutoNum type="arabicPeriod"/>
            </a:pPr>
            <a:r>
              <a:rPr lang="en-US" sz="2400" dirty="0"/>
              <a:t>The thought of Jesus’ sacrifice on the cross for our sins ought to afflict our souls (Acts 2:37).</a:t>
            </a:r>
          </a:p>
          <a:p>
            <a:pPr lvl="2">
              <a:buFont typeface="+mj-lt"/>
              <a:buAutoNum type="arabicPeriod"/>
            </a:pPr>
            <a:r>
              <a:rPr lang="en-US" sz="2400" dirty="0"/>
              <a:t>Jesus was our </a:t>
            </a:r>
            <a:r>
              <a:rPr lang="en-US" sz="2400" u="sng" dirty="0"/>
              <a:t>perfect, sinless sacrifice</a:t>
            </a:r>
            <a:r>
              <a:rPr lang="en-US" sz="2400" dirty="0"/>
              <a:t> (Heb. 4:15; 1 Pet. 2:22). He did not need to offer a sacrifice for His own sins first. </a:t>
            </a:r>
          </a:p>
          <a:p>
            <a:pPr lvl="2">
              <a:buFont typeface="+mj-lt"/>
              <a:buAutoNum type="arabicPeriod"/>
            </a:pPr>
            <a:r>
              <a:rPr lang="en-US" sz="2400" dirty="0"/>
              <a:t>We ought to rejoice, knowing that our sins are fully forgiven, with the price being paid once for all, and our sins are no longer remembered by God (Heb. 8:12; 10:3, 17).</a:t>
            </a:r>
          </a:p>
          <a:p>
            <a:pPr lvl="1">
              <a:buAutoNum type="alphaUcPeriod" startAt="7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1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romanUcPeriod" startAt="11"/>
            </a:pPr>
            <a:r>
              <a:rPr lang="en-US" dirty="0"/>
              <a:t>Summary and Application </a:t>
            </a:r>
          </a:p>
          <a:p>
            <a:pPr lvl="1"/>
            <a:r>
              <a:rPr lang="en-US" dirty="0"/>
              <a:t>The Jewish holy days in Leviticus 23 were divinely appointed, purposeful and temporary.</a:t>
            </a:r>
          </a:p>
          <a:p>
            <a:pPr lvl="1"/>
            <a:r>
              <a:rPr lang="en-US" dirty="0"/>
              <a:t>These holy days were designed to remember God’s past acts and blessings.</a:t>
            </a:r>
          </a:p>
          <a:p>
            <a:pPr lvl="1"/>
            <a:r>
              <a:rPr lang="en-US" dirty="0"/>
              <a:t>These holy days were inseparably connected to sacrifice and atonement.</a:t>
            </a:r>
          </a:p>
          <a:p>
            <a:pPr lvl="1"/>
            <a:r>
              <a:rPr lang="en-US" dirty="0"/>
              <a:t>These holy days were “a shadow of things to come,” pointing to Christ.</a:t>
            </a:r>
          </a:p>
          <a:p>
            <a:pPr lvl="1"/>
            <a:r>
              <a:rPr lang="en-US" dirty="0"/>
              <a:t>The holy days, along with the entire old covenant, were fulfilled and taken out of the way in Christ.</a:t>
            </a:r>
          </a:p>
          <a:p>
            <a:pPr lvl="1"/>
            <a:r>
              <a:rPr lang="en-US" dirty="0"/>
              <a:t>To return to these feasts today would be unscriptural and spiritually dangerous.</a:t>
            </a:r>
          </a:p>
          <a:p>
            <a:pPr lvl="1"/>
            <a:r>
              <a:rPr lang="en-US" dirty="0"/>
              <a:t>These holy days are recorded for our learning and spiritual growth.</a:t>
            </a:r>
          </a:p>
          <a:p>
            <a:pPr lvl="1"/>
            <a:r>
              <a:rPr lang="en-US" dirty="0"/>
              <a:t>These holy days point us to greater realities in Christ.</a:t>
            </a:r>
          </a:p>
          <a:p>
            <a:pPr lvl="1"/>
            <a:r>
              <a:rPr lang="en-US" dirty="0"/>
              <a:t>These holy days teach us how to live as God’s people today.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50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1158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Sproule</dc:creator>
  <cp:lastModifiedBy>David Sproule</cp:lastModifiedBy>
  <cp:revision>12</cp:revision>
  <dcterms:created xsi:type="dcterms:W3CDTF">2026-02-13T21:35:19Z</dcterms:created>
  <dcterms:modified xsi:type="dcterms:W3CDTF">2026-04-12T11:01:27Z</dcterms:modified>
</cp:coreProperties>
</file>