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8" r:id="rId3"/>
    <p:sldId id="274" r:id="rId4"/>
    <p:sldId id="275" r:id="rId5"/>
    <p:sldId id="276" r:id="rId6"/>
    <p:sldId id="277" r:id="rId7"/>
    <p:sldId id="278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-up of a person's legs&#10;&#10;Description automatically generated">
            <a:extLst>
              <a:ext uri="{FF2B5EF4-FFF2-40B4-BE49-F238E27FC236}">
                <a16:creationId xmlns:a16="http://schemas.microsoft.com/office/drawing/2014/main" id="{1BDC3AC5-0169-39D7-533A-B4C5B8CC0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feet&#10;&#10;Description automatically generated">
            <a:extLst>
              <a:ext uri="{FF2B5EF4-FFF2-40B4-BE49-F238E27FC236}">
                <a16:creationId xmlns:a16="http://schemas.microsoft.com/office/drawing/2014/main" id="{6E701F54-8D2C-5E7E-2BD9-4C5F07B26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55806"/>
            <a:ext cx="11849147" cy="5202194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61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on a dirt path&#10;&#10;Description automatically generated">
            <a:extLst>
              <a:ext uri="{FF2B5EF4-FFF2-40B4-BE49-F238E27FC236}">
                <a16:creationId xmlns:a16="http://schemas.microsoft.com/office/drawing/2014/main" id="{C09F60D9-693E-D4B9-A452-37E3FB43D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55806"/>
            <a:ext cx="11849147" cy="5202194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08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feet&#10;&#10;Description automatically generated">
            <a:extLst>
              <a:ext uri="{FF2B5EF4-FFF2-40B4-BE49-F238E27FC236}">
                <a16:creationId xmlns:a16="http://schemas.microsoft.com/office/drawing/2014/main" id="{64AC5FFB-BE83-35E8-943D-CA1A95DBA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55806"/>
            <a:ext cx="11849147" cy="5202194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474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on a dirt path&#10;&#10;Description automatically generated">
            <a:extLst>
              <a:ext uri="{FF2B5EF4-FFF2-40B4-BE49-F238E27FC236}">
                <a16:creationId xmlns:a16="http://schemas.microsoft.com/office/drawing/2014/main" id="{268F2339-29DA-C227-E912-391EBD66D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55806"/>
            <a:ext cx="11849147" cy="5202194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84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feet&#10;&#10;Description automatically generated">
            <a:extLst>
              <a:ext uri="{FF2B5EF4-FFF2-40B4-BE49-F238E27FC236}">
                <a16:creationId xmlns:a16="http://schemas.microsoft.com/office/drawing/2014/main" id="{ADA30B31-0EE0-825E-84DC-A33CEEAC8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55806"/>
            <a:ext cx="11849147" cy="5202194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216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feet&#10;&#10;Description automatically generated">
            <a:extLst>
              <a:ext uri="{FF2B5EF4-FFF2-40B4-BE49-F238E27FC236}">
                <a16:creationId xmlns:a16="http://schemas.microsoft.com/office/drawing/2014/main" id="{3A2F9680-BA47-6B95-F7AD-83B9C5CE7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55806"/>
            <a:ext cx="11849147" cy="5202194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69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feet&#10;&#10;Description automatically generated">
            <a:extLst>
              <a:ext uri="{FF2B5EF4-FFF2-40B4-BE49-F238E27FC236}">
                <a16:creationId xmlns:a16="http://schemas.microsoft.com/office/drawing/2014/main" id="{C263640B-1324-1825-9F63-1534E55E6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55806"/>
            <a:ext cx="11849147" cy="5202194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96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42330FA-D546-7985-5C37-7F94DA0E9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0" b="27635"/>
          <a:stretch/>
        </p:blipFill>
        <p:spPr>
          <a:xfrm>
            <a:off x="504" y="1936865"/>
            <a:ext cx="12190992" cy="30258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8E75C5-CCFC-634D-6344-D4F6399319D8}"/>
              </a:ext>
            </a:extLst>
          </p:cNvPr>
          <p:cNvSpPr txBox="1"/>
          <p:nvPr/>
        </p:nvSpPr>
        <p:spPr>
          <a:xfrm>
            <a:off x="3823849" y="6168043"/>
            <a:ext cx="4555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spc="500" dirty="0">
                <a:latin typeface="Bebas Neue" panose="020B0606020202050201" pitchFamily="34" charset="0"/>
              </a:rPr>
              <a:t>Luke 8:19-21</a:t>
            </a:r>
          </a:p>
        </p:txBody>
      </p:sp>
    </p:spTree>
    <p:extLst>
      <p:ext uri="{BB962C8B-B14F-4D97-AF65-F5344CB8AC3E}">
        <p14:creationId xmlns:p14="http://schemas.microsoft.com/office/powerpoint/2010/main" val="6043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F8D86-B7B5-9020-D32D-D70D5CA5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 honored God from the child’s earliest days (Luke 2:21-27)</a:t>
            </a:r>
          </a:p>
          <a:p>
            <a:r>
              <a:rPr lang="en-US" dirty="0"/>
              <a:t>Godly mothers understand children belong first to the Lord </a:t>
            </a:r>
            <a:br>
              <a:rPr lang="en-US" dirty="0"/>
            </a:br>
            <a:r>
              <a:rPr lang="en-US" dirty="0"/>
              <a:t>(Psa. 127:3)</a:t>
            </a:r>
          </a:p>
          <a:p>
            <a:r>
              <a:rPr lang="en-US" dirty="0"/>
              <a:t>A mother walking with Jesus teaches children early: </a:t>
            </a:r>
            <a:br>
              <a:rPr lang="en-US" dirty="0"/>
            </a:br>
            <a:r>
              <a:rPr lang="en-US" dirty="0"/>
              <a:t>We do what God says (Matt. 12:48-50; cf. John 2:5)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3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F8D86-B7B5-9020-D32D-D70D5CA5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Mary kept showing up where Jesus was (Matt. 12:46-47)</a:t>
            </a:r>
          </a:p>
          <a:p>
            <a:r>
              <a:rPr lang="en-US" dirty="0"/>
              <a:t>While her sons were not where they needed to be spiritually, </a:t>
            </a:r>
            <a:br>
              <a:rPr lang="en-US" dirty="0"/>
            </a:br>
            <a:r>
              <a:rPr lang="en-US" dirty="0"/>
              <a:t>she kept moving them toward Jesus (Mark 3:21; John 7:5)</a:t>
            </a:r>
          </a:p>
          <a:p>
            <a:r>
              <a:rPr lang="en-US" dirty="0"/>
              <a:t>You may not be able to change your child’s heart, but you can keep bringing them where Jesus can (2 Cor. 3:18)</a:t>
            </a:r>
          </a:p>
        </p:txBody>
      </p:sp>
    </p:spTree>
    <p:extLst>
      <p:ext uri="{BB962C8B-B14F-4D97-AF65-F5344CB8AC3E}">
        <p14:creationId xmlns:p14="http://schemas.microsoft.com/office/powerpoint/2010/main" val="2347333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F8D86-B7B5-9020-D32D-D70D5CA5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 wanted a special place for her sons with Jesus in His kingdom </a:t>
            </a:r>
          </a:p>
          <a:p>
            <a:r>
              <a:rPr lang="en-US" dirty="0"/>
              <a:t>The closer one is to Jesus, the more like Jesus he will be (Gal. 2:20)</a:t>
            </a:r>
          </a:p>
          <a:p>
            <a:r>
              <a:rPr lang="en-US" dirty="0"/>
              <a:t>Being in the Lord’s church is critical, being active is essential </a:t>
            </a:r>
            <a:br>
              <a:rPr lang="en-US" dirty="0"/>
            </a:br>
            <a:r>
              <a:rPr lang="en-US" dirty="0"/>
              <a:t>(1 Cor. 12:18; 15:58)</a:t>
            </a:r>
          </a:p>
        </p:txBody>
      </p:sp>
    </p:spTree>
    <p:extLst>
      <p:ext uri="{BB962C8B-B14F-4D97-AF65-F5344CB8AC3E}">
        <p14:creationId xmlns:p14="http://schemas.microsoft.com/office/powerpoint/2010/main" val="1927039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F8D86-B7B5-9020-D32D-D70D5CA5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Mary, the mother of James and </a:t>
            </a:r>
            <a:r>
              <a:rPr lang="en-US" dirty="0" err="1"/>
              <a:t>Joses</a:t>
            </a:r>
            <a:r>
              <a:rPr lang="en-US" dirty="0"/>
              <a:t>, appears to be </a:t>
            </a:r>
            <a:r>
              <a:rPr lang="en-US" dirty="0" err="1"/>
              <a:t>Clopas</a:t>
            </a:r>
            <a:r>
              <a:rPr lang="en-US" dirty="0"/>
              <a:t>’ wife (John 19:25)</a:t>
            </a:r>
          </a:p>
          <a:p>
            <a:r>
              <a:rPr lang="en-US" dirty="0"/>
              <a:t>Everyone else had abandoned Jesus, except for these women</a:t>
            </a:r>
          </a:p>
          <a:p>
            <a:r>
              <a:rPr lang="en-US" dirty="0"/>
              <a:t>Faithful mothers stay with Jesus even in sorrow, disappointment and pain</a:t>
            </a:r>
          </a:p>
          <a:p>
            <a:r>
              <a:rPr lang="en-US" dirty="0"/>
              <a:t>When hope seems to be lost, never lose sight of the cross </a:t>
            </a:r>
            <a:br>
              <a:rPr lang="en-US" dirty="0"/>
            </a:br>
            <a:r>
              <a:rPr lang="en-US" dirty="0"/>
              <a:t>(Heb. 12:2-3)</a:t>
            </a:r>
          </a:p>
        </p:txBody>
      </p:sp>
    </p:spTree>
    <p:extLst>
      <p:ext uri="{BB962C8B-B14F-4D97-AF65-F5344CB8AC3E}">
        <p14:creationId xmlns:p14="http://schemas.microsoft.com/office/powerpoint/2010/main" val="3419211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F8D86-B7B5-9020-D32D-D70D5CA5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teach their children the greatness of Jesus (Psa. 8:2; 145:4)</a:t>
            </a:r>
          </a:p>
          <a:p>
            <a:r>
              <a:rPr lang="en-US" dirty="0"/>
              <a:t>They teach their children not to be silenced by critics (Acts 5:29)</a:t>
            </a:r>
          </a:p>
          <a:p>
            <a:r>
              <a:rPr lang="en-US" dirty="0"/>
              <a:t>They teach their children to express faith without shame </a:t>
            </a:r>
            <a:br>
              <a:rPr lang="en-US" dirty="0"/>
            </a:br>
            <a:r>
              <a:rPr lang="en-US" dirty="0"/>
              <a:t>(Rom. 1:16; 2 Tim. 1:8)</a:t>
            </a:r>
          </a:p>
        </p:txBody>
      </p:sp>
    </p:spTree>
    <p:extLst>
      <p:ext uri="{BB962C8B-B14F-4D97-AF65-F5344CB8AC3E}">
        <p14:creationId xmlns:p14="http://schemas.microsoft.com/office/powerpoint/2010/main" val="12818087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F8D86-B7B5-9020-D32D-D70D5CA5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 daughter was in serious trouble (Matt. 15:22) </a:t>
            </a:r>
          </a:p>
          <a:p>
            <a:r>
              <a:rPr lang="en-US" dirty="0"/>
              <a:t>She refused to stop seeking help from Jesus (Mark 7:26)</a:t>
            </a:r>
          </a:p>
          <a:p>
            <a:r>
              <a:rPr lang="en-US" dirty="0"/>
              <a:t>Evil in the life of a child is powerful, but God is more powerful (Rom. 8:31; 1 John 4:4)</a:t>
            </a:r>
          </a:p>
          <a:p>
            <a:r>
              <a:rPr lang="en-US" dirty="0"/>
              <a:t>Don’t ever stop or give up on pleading for the soul of your child </a:t>
            </a:r>
            <a:br>
              <a:rPr lang="en-US" dirty="0"/>
            </a:br>
            <a:r>
              <a:rPr lang="en-US" dirty="0"/>
              <a:t>(1 Thess. 5:17)</a:t>
            </a:r>
          </a:p>
        </p:txBody>
      </p:sp>
    </p:spTree>
    <p:extLst>
      <p:ext uri="{BB962C8B-B14F-4D97-AF65-F5344CB8AC3E}">
        <p14:creationId xmlns:p14="http://schemas.microsoft.com/office/powerpoint/2010/main" val="3940441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1:12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Put on </a:t>
            </a:r>
            <a:r>
              <a:rPr lang="en-US"/>
              <a:t>Christ in </a:t>
            </a:r>
            <a:r>
              <a:rPr lang="en-US" dirty="0"/>
              <a:t>baptism – Galatians 3:27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1469019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424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Bebas Neue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2024-12-31T23:52:29Z</dcterms:created>
  <dcterms:modified xsi:type="dcterms:W3CDTF">2026-05-10T12:34:50Z</dcterms:modified>
</cp:coreProperties>
</file>