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70" r:id="rId4"/>
    <p:sldId id="271" r:id="rId5"/>
    <p:sldId id="272" r:id="rId6"/>
    <p:sldId id="273" r:id="rId7"/>
    <p:sldId id="269" r:id="rId8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052F25"/>
    <a:srgbClr val="B4762B"/>
    <a:srgbClr val="073363"/>
    <a:srgbClr val="08275A"/>
    <a:srgbClr val="E4B262"/>
    <a:srgbClr val="F2D7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446BB-60EC-0357-CE4D-22A5417E7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E3CDC-36CD-61A1-DD75-2DBEDB566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31A86-DCD9-4D30-39ED-B036B8805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0C1F0-4CF9-EF45-CABB-ED58AFED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ACB1C-5981-AADB-155C-7C62EB3D7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69469DEB-EA30-5EE8-9495-2D4C2F6FD2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97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2CB98-3296-3D46-CE0B-23C3E630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8035D-045B-0E08-9967-04C42CC5D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D9D58-FDA1-A0A3-1CA8-4DEB044B2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3BAE6-C3BE-4E0C-8A72-47333A67D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D44917-0A55-2C64-AFB0-E99CD4574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F1701F-5D37-C6B8-FA48-BE5A1A2E7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1962A-1E17-52B7-9B5E-601951D6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D9C46D-BF37-E78F-B8CF-802BAA46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48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ADD84-C6B1-02C4-6AB9-0F02FB07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C52901-90C3-B363-DE99-E1DA4D359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A509E-B387-6019-67EB-03DB31B4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03503-7EEF-B55A-18A5-03771B35E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86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CE5EE1-F53D-9F31-BD70-0BB94DBE4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7DC72-962A-E439-73E2-6647A8DE0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41ACF-2FAE-8FD2-0C82-C94D57FC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56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FEA9B-A917-0FB3-8E70-9D33C1F51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9A46-401A-4399-37E0-32C15DA7E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3E7F2-AE11-E844-2EB4-E3E3C62FD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B48BC-C6E8-081F-EE59-6A5BF0FC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9ED39-B136-98DA-4C9B-533D0C2FB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DD04F-E728-3FD5-0252-F7AD52EF0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70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B1AA5-ACE3-2888-D392-26978E13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35513C-EEC7-A69E-48DA-DC8174B573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AEAF6-4192-836D-57AB-8AA6C92DF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F61B8-1013-22E1-F55B-BFB07E78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15E6A-73B0-A93E-00CE-029FCBD8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3392F-FC4B-153B-157E-D729BF7D8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23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27C44-7F5D-CD88-CA42-E1B256C07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78A39-FDDA-0003-721F-A4864FCA3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53262-36DC-3860-4C48-A458D1E38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B37D2-CD24-47A3-FE2B-F64CE0460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BD448-1E26-2D1F-E258-C8F9CD2C1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75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625793-7CC7-D264-F7E0-C4BAC1D68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0ABE8E-3FD6-3E00-0606-8A99B5EE5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882BF-43FD-7F3F-28F9-860580519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1DA5A-25BA-5435-3506-76BA996E1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85078-5F27-5CF3-68EF-9DFE58312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70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erson's shadow&#10;&#10;Description automatically generated">
            <a:extLst>
              <a:ext uri="{FF2B5EF4-FFF2-40B4-BE49-F238E27FC236}">
                <a16:creationId xmlns:a16="http://schemas.microsoft.com/office/drawing/2014/main" id="{808D53D9-0D71-9DA6-E9E9-FEC8E0CC8E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46423"/>
            <a:ext cx="11849147" cy="5111576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6141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6CC10528-0AEA-8C35-69AE-3CD63FEBD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46423"/>
            <a:ext cx="11849147" cy="5111576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1404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erson's shadow&#10;&#10;Description automatically generated">
            <a:extLst>
              <a:ext uri="{FF2B5EF4-FFF2-40B4-BE49-F238E27FC236}">
                <a16:creationId xmlns:a16="http://schemas.microsoft.com/office/drawing/2014/main" id="{419E84CF-823C-EB41-AD48-669CF5DF6F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46423"/>
            <a:ext cx="11849147" cy="5111576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039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erson's foot&#10;&#10;Description automatically generated">
            <a:extLst>
              <a:ext uri="{FF2B5EF4-FFF2-40B4-BE49-F238E27FC236}">
                <a16:creationId xmlns:a16="http://schemas.microsoft.com/office/drawing/2014/main" id="{2EE4EF5C-0CB6-1FED-CE22-F0D9F44502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46423"/>
            <a:ext cx="11849147" cy="5111576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82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erson's foot&#10;&#10;Description automatically generated">
            <a:extLst>
              <a:ext uri="{FF2B5EF4-FFF2-40B4-BE49-F238E27FC236}">
                <a16:creationId xmlns:a16="http://schemas.microsoft.com/office/drawing/2014/main" id="{108D82EE-146F-81FE-208D-545A951CE1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46423"/>
            <a:ext cx="11849147" cy="5111576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1425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FB07E702-22E7-13CE-2674-8BD59A5DBB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46423"/>
            <a:ext cx="11849147" cy="5111576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6162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D2851-4961-52C0-85D6-64F316EAB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7080E-D79F-9681-2D2A-A2C30C23F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8AA5D-AB30-C529-0317-DB582137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5C853-59C8-EAF4-5484-DB18A5E8B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BFB93-5FB4-2AD1-F3E0-8283D4AD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24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DD47-4114-3723-0347-4E23289F2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27478-49F6-3706-B572-062FA3871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45E90B-1C49-18CB-73D5-8C9A2BD13A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68C33-5EE5-3959-4A99-66FBF8D68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E66AD-AFE5-CB8D-9362-2463F521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D031A-56B7-C0C1-C841-E792099B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84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8FE4D8-36F4-AC36-36FF-9F82827E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3C21C-F2CF-58DC-29D3-3E958CEDB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14438-4658-E4DE-DEA5-ED264D8D49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7328-7681-40EF-ADC4-74BDD81DEC7E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360E7-4732-9DA6-0971-9C1DFD4413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275A5-167E-10EC-2A2B-CB9A1C240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0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94" r:id="rId3"/>
    <p:sldLayoutId id="2147483695" r:id="rId4"/>
    <p:sldLayoutId id="2147483696" r:id="rId5"/>
    <p:sldLayoutId id="2147483697" r:id="rId6"/>
    <p:sldLayoutId id="2147483693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719ABCB-C019-02C0-5EC0-39BD5EB236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69"/>
          <a:stretch/>
        </p:blipFill>
        <p:spPr>
          <a:xfrm>
            <a:off x="504" y="283"/>
            <a:ext cx="12190992" cy="4322335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9CE3F0B-07D7-CDF9-0EC3-30ED69FD0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9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C285F-ACBF-498C-D070-90C5C43B0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46423"/>
            <a:ext cx="11955164" cy="5111576"/>
          </a:xfrm>
        </p:spPr>
        <p:txBody>
          <a:bodyPr>
            <a:normAutofit/>
          </a:bodyPr>
          <a:lstStyle/>
          <a:p>
            <a:r>
              <a:rPr lang="en-US" dirty="0"/>
              <a:t>“Death” is separation</a:t>
            </a:r>
          </a:p>
          <a:p>
            <a:pPr lvl="1"/>
            <a:r>
              <a:rPr lang="en-US" dirty="0"/>
              <a:t>Spiritually (Gen. 2:17; Isa. 59:2; Eph. 2:1)</a:t>
            </a:r>
          </a:p>
          <a:p>
            <a:pPr lvl="1"/>
            <a:r>
              <a:rPr lang="en-US" dirty="0"/>
              <a:t>Physically (Jas. 2:26)</a:t>
            </a:r>
          </a:p>
          <a:p>
            <a:r>
              <a:rPr lang="en-US" dirty="0"/>
              <a:t>We must not confuse the body with the person</a:t>
            </a:r>
          </a:p>
          <a:p>
            <a:pPr lvl="1"/>
            <a:r>
              <a:rPr lang="en-US" dirty="0"/>
              <a:t>Only the body is in the grave (</a:t>
            </a:r>
            <a:r>
              <a:rPr lang="en-US" dirty="0" err="1"/>
              <a:t>Ecc</a:t>
            </a:r>
            <a:r>
              <a:rPr lang="en-US" dirty="0"/>
              <a:t>. 12:7a)</a:t>
            </a:r>
          </a:p>
          <a:p>
            <a:pPr lvl="1"/>
            <a:r>
              <a:rPr lang="en-US" dirty="0"/>
              <a:t>The spirit/person goes to the realm beyond (</a:t>
            </a:r>
            <a:r>
              <a:rPr lang="en-US" dirty="0" err="1"/>
              <a:t>Ecc</a:t>
            </a:r>
            <a:r>
              <a:rPr lang="en-US" dirty="0"/>
              <a:t>. 12:7b)</a:t>
            </a:r>
          </a:p>
        </p:txBody>
      </p:sp>
    </p:spTree>
    <p:extLst>
      <p:ext uri="{BB962C8B-B14F-4D97-AF65-F5344CB8AC3E}">
        <p14:creationId xmlns:p14="http://schemas.microsoft.com/office/powerpoint/2010/main" val="1085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C285F-ACBF-498C-D070-90C5C43B0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dead are in a conscious existence elsewhere</a:t>
            </a:r>
          </a:p>
          <a:p>
            <a:r>
              <a:rPr lang="en-US" dirty="0"/>
              <a:t>The spirit does not die, cease to exist or sleep</a:t>
            </a:r>
          </a:p>
          <a:p>
            <a:r>
              <a:rPr lang="en-US" dirty="0"/>
              <a:t>While the body dies, the spirit (the person) is perpetually conscious and aware (Matt. 17:1-3; Rev. 6:9-11)</a:t>
            </a:r>
          </a:p>
        </p:txBody>
      </p:sp>
    </p:spTree>
    <p:extLst>
      <p:ext uri="{BB962C8B-B14F-4D97-AF65-F5344CB8AC3E}">
        <p14:creationId xmlns:p14="http://schemas.microsoft.com/office/powerpoint/2010/main" val="41713949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C285F-ACBF-498C-D070-90C5C43B0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heaven or in hell, we will know and recognize those we have known before</a:t>
            </a:r>
          </a:p>
          <a:p>
            <a:r>
              <a:rPr lang="en-US" dirty="0"/>
              <a:t>There is and will be something recognizable about us apart from our bodies (Matt. 17:1-3; 8:11; 1 Thess. 2:19-20)</a:t>
            </a:r>
          </a:p>
          <a:p>
            <a:r>
              <a:rPr lang="en-US" dirty="0"/>
              <a:t>Recognizing one another after death:</a:t>
            </a:r>
          </a:p>
          <a:p>
            <a:pPr lvl="1"/>
            <a:r>
              <a:rPr lang="en-US" dirty="0"/>
              <a:t>Will make heaven – “heaven” </a:t>
            </a:r>
          </a:p>
          <a:p>
            <a:pPr lvl="1"/>
            <a:r>
              <a:rPr lang="en-US" dirty="0"/>
              <a:t>Will make hell – “hell”</a:t>
            </a:r>
          </a:p>
        </p:txBody>
      </p:sp>
    </p:spTree>
    <p:extLst>
      <p:ext uri="{BB962C8B-B14F-4D97-AF65-F5344CB8AC3E}">
        <p14:creationId xmlns:p14="http://schemas.microsoft.com/office/powerpoint/2010/main" val="24448387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C285F-ACBF-498C-D070-90C5C43B0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“Remember in your lifetime” (16:24-25)</a:t>
            </a:r>
          </a:p>
          <a:p>
            <a:pPr lvl="1"/>
            <a:r>
              <a:rPr lang="en-US" dirty="0"/>
              <a:t>Able to remember what this life was like</a:t>
            </a:r>
          </a:p>
          <a:p>
            <a:pPr lvl="1"/>
            <a:r>
              <a:rPr lang="en-US" dirty="0"/>
              <a:t>Able to remember how you lived your life</a:t>
            </a:r>
          </a:p>
          <a:p>
            <a:pPr lvl="1"/>
            <a:r>
              <a:rPr lang="en-US" dirty="0"/>
              <a:t>Able to give an account of self (2 Cor. 5:10)</a:t>
            </a:r>
          </a:p>
          <a:p>
            <a:pPr lvl="1"/>
            <a:r>
              <a:rPr lang="en-US" dirty="0"/>
              <a:t>Able to recall hardships endured (Rev. 6:9-11)</a:t>
            </a:r>
          </a:p>
          <a:p>
            <a:pPr lvl="1"/>
            <a:r>
              <a:rPr lang="en-US" dirty="0"/>
              <a:t>Able to remember opportunities to obey</a:t>
            </a:r>
          </a:p>
          <a:p>
            <a:pPr lvl="1"/>
            <a:r>
              <a:rPr lang="en-US" dirty="0"/>
              <a:t>Able to recollect every work brought into judgment (</a:t>
            </a:r>
            <a:r>
              <a:rPr lang="en-US" dirty="0" err="1"/>
              <a:t>Ecc</a:t>
            </a:r>
            <a:r>
              <a:rPr lang="en-US" dirty="0"/>
              <a:t>. 12:14)</a:t>
            </a:r>
          </a:p>
          <a:p>
            <a:r>
              <a:rPr lang="en-US" dirty="0"/>
              <a:t>Remembered his family and the lives they were living (16:27-28)</a:t>
            </a:r>
          </a:p>
        </p:txBody>
      </p:sp>
    </p:spTree>
    <p:extLst>
      <p:ext uri="{BB962C8B-B14F-4D97-AF65-F5344CB8AC3E}">
        <p14:creationId xmlns:p14="http://schemas.microsoft.com/office/powerpoint/2010/main" val="1991539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C285F-ACBF-498C-D070-90C5C43B0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#1: Realization that God meant exactly what He said!</a:t>
            </a:r>
          </a:p>
          <a:p>
            <a:r>
              <a:rPr lang="en-US" dirty="0"/>
              <a:t>#2: Realization of my eternal destiny and that it is fixed </a:t>
            </a:r>
            <a:br>
              <a:rPr lang="en-US" dirty="0"/>
            </a:br>
            <a:r>
              <a:rPr lang="en-US" dirty="0"/>
              <a:t>(Matt. 25:46; Luke 16:26)!</a:t>
            </a:r>
          </a:p>
          <a:p>
            <a:pPr lvl="1"/>
            <a:r>
              <a:rPr lang="en-US" dirty="0"/>
              <a:t>The day of judgment will be the time for eternal sentencing </a:t>
            </a:r>
            <a:br>
              <a:rPr lang="en-US" dirty="0"/>
            </a:br>
            <a:r>
              <a:rPr lang="en-US" dirty="0"/>
              <a:t>(Matt. 25:21b, 23b, 30, 34, 41)</a:t>
            </a:r>
          </a:p>
          <a:p>
            <a:pPr lvl="1"/>
            <a:r>
              <a:rPr lang="en-US" dirty="0"/>
              <a:t>The day of judgment will reveal why we are saved or lost </a:t>
            </a:r>
            <a:br>
              <a:rPr lang="en-US" dirty="0"/>
            </a:br>
            <a:r>
              <a:rPr lang="en-US" dirty="0"/>
              <a:t>(Matt. 25:21a, 23a, 26-27, 35-40, 42-45; 7:23)</a:t>
            </a:r>
          </a:p>
        </p:txBody>
      </p:sp>
    </p:spTree>
    <p:extLst>
      <p:ext uri="{BB962C8B-B14F-4D97-AF65-F5344CB8AC3E}">
        <p14:creationId xmlns:p14="http://schemas.microsoft.com/office/powerpoint/2010/main" val="275892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C285F-ACBF-498C-D070-90C5C43B0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Believe Jesus is God’s Son – John 3:16</a:t>
            </a:r>
          </a:p>
          <a:p>
            <a:r>
              <a:rPr lang="en-US" sz="3600" dirty="0"/>
              <a:t>Repent of your sins – </a:t>
            </a:r>
            <a:r>
              <a:rPr lang="en-US" sz="3600"/>
              <a:t>Acts 2:38</a:t>
            </a:r>
            <a:endParaRPr lang="en-US" sz="3600" dirty="0"/>
          </a:p>
          <a:p>
            <a:r>
              <a:rPr lang="en-US" sz="3600" dirty="0"/>
              <a:t>Confess your faith in Jesus – Romans 10:9</a:t>
            </a:r>
          </a:p>
          <a:p>
            <a:r>
              <a:rPr lang="en-US" sz="3600" dirty="0"/>
              <a:t>Be immersed into Christ – Mark 16:16</a:t>
            </a:r>
          </a:p>
          <a:p>
            <a:pPr lvl="1"/>
            <a:r>
              <a:rPr lang="en-US" sz="3200" dirty="0"/>
              <a:t>God will forgive all of your sins – Acts 2:38</a:t>
            </a:r>
          </a:p>
          <a:p>
            <a:pPr lvl="1"/>
            <a:r>
              <a:rPr lang="en-US" sz="3200" dirty="0"/>
              <a:t>God will add you to His church – Acts 2:47</a:t>
            </a:r>
          </a:p>
          <a:p>
            <a:pPr lvl="1"/>
            <a:r>
              <a:rPr lang="en-US" sz="3200" dirty="0"/>
              <a:t>God will enroll you in heaven – Hebrews 12:23</a:t>
            </a:r>
          </a:p>
          <a:p>
            <a:r>
              <a:rPr lang="en-US" sz="3600" dirty="0"/>
              <a:t>Be faithful unto death – Revelation 2:10</a:t>
            </a:r>
          </a:p>
        </p:txBody>
      </p:sp>
    </p:spTree>
    <p:extLst>
      <p:ext uri="{BB962C8B-B14F-4D97-AF65-F5344CB8AC3E}">
        <p14:creationId xmlns:p14="http://schemas.microsoft.com/office/powerpoint/2010/main" val="25819329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5481</TotalTime>
  <Words>397</Words>
  <Application>Microsoft Office PowerPoint</Application>
  <PresentationFormat>Widescreen</PresentationFormat>
  <Paragraphs>34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42</cp:revision>
  <cp:lastPrinted>2025-04-13T18:24:42Z</cp:lastPrinted>
  <dcterms:created xsi:type="dcterms:W3CDTF">2024-12-31T23:52:29Z</dcterms:created>
  <dcterms:modified xsi:type="dcterms:W3CDTF">2026-05-17T12:28:52Z</dcterms:modified>
</cp:coreProperties>
</file>