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9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5" r:id="rId23"/>
    <p:sldId id="282" r:id="rId24"/>
    <p:sldId id="283" r:id="rId25"/>
    <p:sldId id="284" r:id="rId26"/>
    <p:sldId id="291" r:id="rId27"/>
    <p:sldId id="287" r:id="rId28"/>
    <p:sldId id="288" r:id="rId29"/>
    <p:sldId id="289" r:id="rId30"/>
    <p:sldId id="290" r:id="rId31"/>
    <p:sldId id="262" r:id="rId3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326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F6EC45B9-512E-3ED2-0A88-AFEFEBDF58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erson holding hands&#10;&#10;Description automatically generated">
            <a:extLst>
              <a:ext uri="{FF2B5EF4-FFF2-40B4-BE49-F238E27FC236}">
                <a16:creationId xmlns:a16="http://schemas.microsoft.com/office/drawing/2014/main" id="{6F1736D1-31AF-C18A-4E9E-B923C008E5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21708"/>
            <a:ext cx="11849147" cy="5136290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1363" indent="-287338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 holding hands&#10;&#10;Description automatically generated">
            <a:extLst>
              <a:ext uri="{FF2B5EF4-FFF2-40B4-BE49-F238E27FC236}">
                <a16:creationId xmlns:a16="http://schemas.microsoft.com/office/drawing/2014/main" id="{866375F8-5D7F-93B1-D52B-6539FB0B2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21708"/>
            <a:ext cx="11849147" cy="5136290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1363" indent="-287338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27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erson holding hands&#10;&#10;Description automatically generated">
            <a:extLst>
              <a:ext uri="{FF2B5EF4-FFF2-40B4-BE49-F238E27FC236}">
                <a16:creationId xmlns:a16="http://schemas.microsoft.com/office/drawing/2014/main" id="{18E6FA7F-2944-F4F3-80E3-BBBD03161C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21708"/>
            <a:ext cx="11849147" cy="5136290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1363" indent="-287338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11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erson holding his hand&#10;&#10;Description automatically generated">
            <a:extLst>
              <a:ext uri="{FF2B5EF4-FFF2-40B4-BE49-F238E27FC236}">
                <a16:creationId xmlns:a16="http://schemas.microsoft.com/office/drawing/2014/main" id="{742307AB-9687-F3B0-EF99-E3B6AB968D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96995"/>
            <a:ext cx="11849147" cy="5161004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41363" indent="-29051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65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3" r:id="rId3"/>
    <p:sldLayoutId id="2147483674" r:id="rId4"/>
    <p:sldLayoutId id="214748367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C41DA66-149F-7AD8-C448-8F8D9FD608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74"/>
          <a:stretch/>
        </p:blipFill>
        <p:spPr>
          <a:xfrm>
            <a:off x="504" y="284"/>
            <a:ext cx="12190992" cy="4555092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20A4B79-CD72-8EB1-69D0-4B92BE5DE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7565C-B952-9E2B-1432-F452D1BC2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7" y="1986742"/>
            <a:ext cx="11716866" cy="4871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“Oh, give thanks to the LORD,</a:t>
            </a:r>
            <a:br>
              <a:rPr lang="en-US" sz="5400" dirty="0"/>
            </a:br>
            <a:r>
              <a:rPr lang="en-US" sz="5400" dirty="0"/>
              <a:t>for He is good!”</a:t>
            </a:r>
          </a:p>
          <a:p>
            <a:pPr marL="0" indent="0" algn="ctr">
              <a:buNone/>
            </a:pPr>
            <a:r>
              <a:rPr lang="en-US" sz="5400" dirty="0"/>
              <a:t>(Psa. 107:1)</a:t>
            </a:r>
          </a:p>
        </p:txBody>
      </p:sp>
    </p:spTree>
    <p:extLst>
      <p:ext uri="{BB962C8B-B14F-4D97-AF65-F5344CB8AC3E}">
        <p14:creationId xmlns:p14="http://schemas.microsoft.com/office/powerpoint/2010/main" val="304495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7565C-B952-9E2B-1432-F452D1BC2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7" y="1986742"/>
            <a:ext cx="11716866" cy="4871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“Oh, give thanks to the LORD,</a:t>
            </a:r>
            <a:br>
              <a:rPr lang="en-US" sz="5400" dirty="0"/>
            </a:br>
            <a:r>
              <a:rPr lang="en-US" sz="5400" dirty="0"/>
              <a:t>for He is good!”</a:t>
            </a:r>
          </a:p>
          <a:p>
            <a:pPr marL="0" indent="0" algn="ctr">
              <a:buNone/>
            </a:pPr>
            <a:r>
              <a:rPr lang="en-US" sz="5400" dirty="0"/>
              <a:t>(Psa. 118:1)</a:t>
            </a:r>
          </a:p>
        </p:txBody>
      </p:sp>
    </p:spTree>
    <p:extLst>
      <p:ext uri="{BB962C8B-B14F-4D97-AF65-F5344CB8AC3E}">
        <p14:creationId xmlns:p14="http://schemas.microsoft.com/office/powerpoint/2010/main" val="150828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7565C-B952-9E2B-1432-F452D1BC2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7" y="1986742"/>
            <a:ext cx="11716866" cy="4871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“Oh, give thanks to the LORD,</a:t>
            </a:r>
            <a:br>
              <a:rPr lang="en-US" sz="5400" dirty="0"/>
            </a:br>
            <a:r>
              <a:rPr lang="en-US" sz="5400" dirty="0"/>
              <a:t>for He is good!”</a:t>
            </a:r>
          </a:p>
          <a:p>
            <a:pPr marL="0" indent="0" algn="ctr">
              <a:buNone/>
            </a:pPr>
            <a:r>
              <a:rPr lang="en-US" sz="5400" dirty="0"/>
              <a:t>(Psa. 118:29)</a:t>
            </a:r>
          </a:p>
        </p:txBody>
      </p:sp>
    </p:spTree>
    <p:extLst>
      <p:ext uri="{BB962C8B-B14F-4D97-AF65-F5344CB8AC3E}">
        <p14:creationId xmlns:p14="http://schemas.microsoft.com/office/powerpoint/2010/main" val="3800735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7565C-B952-9E2B-1432-F452D1BC2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7" y="1986742"/>
            <a:ext cx="11716866" cy="4871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“Oh, give thanks to the LORD,</a:t>
            </a:r>
            <a:br>
              <a:rPr lang="en-US" sz="5400" dirty="0"/>
            </a:br>
            <a:r>
              <a:rPr lang="en-US" sz="5400" dirty="0"/>
              <a:t>for He is good!”</a:t>
            </a:r>
          </a:p>
          <a:p>
            <a:pPr marL="0" indent="0" algn="ctr">
              <a:buNone/>
            </a:pPr>
            <a:r>
              <a:rPr lang="en-US" sz="5400" dirty="0"/>
              <a:t>(Psa. 136:1)</a:t>
            </a:r>
          </a:p>
        </p:txBody>
      </p:sp>
    </p:spTree>
    <p:extLst>
      <p:ext uri="{BB962C8B-B14F-4D97-AF65-F5344CB8AC3E}">
        <p14:creationId xmlns:p14="http://schemas.microsoft.com/office/powerpoint/2010/main" val="294518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7565C-B952-9E2B-1432-F452D1BC2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7" y="1986742"/>
            <a:ext cx="11716866" cy="4871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“Oh, give thanks to the God of gods!”</a:t>
            </a:r>
          </a:p>
          <a:p>
            <a:pPr marL="0" indent="0" algn="ctr">
              <a:buNone/>
            </a:pPr>
            <a:r>
              <a:rPr lang="en-US" sz="5400" dirty="0"/>
              <a:t>(Psa. 136:2)</a:t>
            </a:r>
          </a:p>
        </p:txBody>
      </p:sp>
    </p:spTree>
    <p:extLst>
      <p:ext uri="{BB962C8B-B14F-4D97-AF65-F5344CB8AC3E}">
        <p14:creationId xmlns:p14="http://schemas.microsoft.com/office/powerpoint/2010/main" val="185619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7565C-B952-9E2B-1432-F452D1BC2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7" y="1986742"/>
            <a:ext cx="11716866" cy="4871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“Oh, give thanks to the Lord of lords!”</a:t>
            </a:r>
          </a:p>
          <a:p>
            <a:pPr marL="0" indent="0" algn="ctr">
              <a:buNone/>
            </a:pPr>
            <a:r>
              <a:rPr lang="en-US" sz="5400" dirty="0"/>
              <a:t>(Psa. 136:3)</a:t>
            </a:r>
          </a:p>
        </p:txBody>
      </p:sp>
    </p:spTree>
    <p:extLst>
      <p:ext uri="{BB962C8B-B14F-4D97-AF65-F5344CB8AC3E}">
        <p14:creationId xmlns:p14="http://schemas.microsoft.com/office/powerpoint/2010/main" val="156076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7565C-B952-9E2B-1432-F452D1BC2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7" y="1986742"/>
            <a:ext cx="11716866" cy="4871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“Oh, give thanks to the God of heaven!”</a:t>
            </a:r>
          </a:p>
          <a:p>
            <a:pPr marL="0" indent="0" algn="ctr">
              <a:buNone/>
            </a:pPr>
            <a:r>
              <a:rPr lang="en-US" sz="5400" dirty="0"/>
              <a:t>(Psa. 136:26)</a:t>
            </a:r>
          </a:p>
        </p:txBody>
      </p:sp>
    </p:spTree>
    <p:extLst>
      <p:ext uri="{BB962C8B-B14F-4D97-AF65-F5344CB8AC3E}">
        <p14:creationId xmlns:p14="http://schemas.microsoft.com/office/powerpoint/2010/main" val="339960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7565C-B952-9E2B-1432-F452D1BC2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7" y="1986742"/>
            <a:ext cx="11716866" cy="4871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“Oh, that men would give thanks to the LORD for His goodness…!”</a:t>
            </a:r>
          </a:p>
          <a:p>
            <a:pPr marL="0" indent="0" algn="ctr">
              <a:buNone/>
            </a:pPr>
            <a:r>
              <a:rPr lang="en-US" sz="5400" dirty="0"/>
              <a:t>(Psa. 107:8)</a:t>
            </a:r>
          </a:p>
        </p:txBody>
      </p:sp>
    </p:spTree>
    <p:extLst>
      <p:ext uri="{BB962C8B-B14F-4D97-AF65-F5344CB8AC3E}">
        <p14:creationId xmlns:p14="http://schemas.microsoft.com/office/powerpoint/2010/main" val="128520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7565C-B952-9E2B-1432-F452D1BC2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7" y="1986742"/>
            <a:ext cx="11716866" cy="4871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“Oh, that men would give thanks to the LORD for His goodness…!”</a:t>
            </a:r>
          </a:p>
          <a:p>
            <a:pPr marL="0" indent="0" algn="ctr">
              <a:buNone/>
            </a:pPr>
            <a:r>
              <a:rPr lang="en-US" sz="5400" dirty="0"/>
              <a:t>(Psa. 107:15)</a:t>
            </a:r>
          </a:p>
        </p:txBody>
      </p:sp>
    </p:spTree>
    <p:extLst>
      <p:ext uri="{BB962C8B-B14F-4D97-AF65-F5344CB8AC3E}">
        <p14:creationId xmlns:p14="http://schemas.microsoft.com/office/powerpoint/2010/main" val="269204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7565C-B952-9E2B-1432-F452D1BC2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7" y="1986742"/>
            <a:ext cx="11716866" cy="4871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“Oh, that men would give thanks to the LORD for His goodness…!”</a:t>
            </a:r>
          </a:p>
          <a:p>
            <a:pPr marL="0" indent="0" algn="ctr">
              <a:buNone/>
            </a:pPr>
            <a:r>
              <a:rPr lang="en-US" sz="5400" dirty="0"/>
              <a:t>(Psa. 107:21)</a:t>
            </a:r>
          </a:p>
        </p:txBody>
      </p:sp>
    </p:spTree>
    <p:extLst>
      <p:ext uri="{BB962C8B-B14F-4D97-AF65-F5344CB8AC3E}">
        <p14:creationId xmlns:p14="http://schemas.microsoft.com/office/powerpoint/2010/main" val="308450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expects gratitude—this is not optional</a:t>
            </a:r>
          </a:p>
          <a:p>
            <a:pPr lvl="1"/>
            <a:r>
              <a:rPr lang="en-US" dirty="0"/>
              <a:t>God doesn’t just appreciate gratitude—He commands it </a:t>
            </a:r>
            <a:br>
              <a:rPr lang="en-US" dirty="0"/>
            </a:br>
            <a:r>
              <a:rPr lang="en-US" dirty="0"/>
              <a:t>(Col. 3:15; 1 Thess. 5:18)</a:t>
            </a:r>
          </a:p>
          <a:p>
            <a:r>
              <a:rPr lang="en-US" dirty="0"/>
              <a:t>Ingratitude is not small—it is sinful</a:t>
            </a:r>
          </a:p>
          <a:p>
            <a:pPr lvl="1"/>
            <a:r>
              <a:rPr lang="en-US" dirty="0"/>
              <a:t>“Unthankful” describes the wicked who dishonored and forsook God </a:t>
            </a:r>
            <a:br>
              <a:rPr lang="en-US" dirty="0"/>
            </a:br>
            <a:r>
              <a:rPr lang="en-US" dirty="0"/>
              <a:t>(Rom. 1:21)</a:t>
            </a:r>
          </a:p>
          <a:p>
            <a:pPr lvl="1"/>
            <a:r>
              <a:rPr lang="en-US" dirty="0"/>
              <a:t>“Ungrateful” characterizes a rebellious, self-centered </a:t>
            </a:r>
            <a:r>
              <a:rPr lang="en-US"/>
              <a:t>people </a:t>
            </a:r>
            <a:br>
              <a:rPr lang="en-US"/>
            </a:br>
            <a:r>
              <a:rPr lang="en-US"/>
              <a:t>(</a:t>
            </a:r>
            <a:r>
              <a:rPr lang="en-US" dirty="0"/>
              <a:t>2 Tim. 3:1-2)</a:t>
            </a:r>
          </a:p>
        </p:txBody>
      </p:sp>
    </p:spTree>
    <p:extLst>
      <p:ext uri="{BB962C8B-B14F-4D97-AF65-F5344CB8AC3E}">
        <p14:creationId xmlns:p14="http://schemas.microsoft.com/office/powerpoint/2010/main" val="42940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7565C-B952-9E2B-1432-F452D1BC2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7" y="1986742"/>
            <a:ext cx="11716866" cy="4871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“Oh, that men would give thanks to the LORD for His goodness…!”</a:t>
            </a:r>
          </a:p>
          <a:p>
            <a:pPr marL="0" indent="0" algn="ctr">
              <a:buNone/>
            </a:pPr>
            <a:r>
              <a:rPr lang="en-US" sz="5400" dirty="0"/>
              <a:t>(Psa. 107:31)</a:t>
            </a:r>
          </a:p>
        </p:txBody>
      </p:sp>
    </p:spTree>
    <p:extLst>
      <p:ext uri="{BB962C8B-B14F-4D97-AF65-F5344CB8AC3E}">
        <p14:creationId xmlns:p14="http://schemas.microsoft.com/office/powerpoint/2010/main" val="260306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7565C-B952-9E2B-1432-F452D1BC2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7" y="1986742"/>
            <a:ext cx="11716866" cy="4871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“Giving thanks always for all things</a:t>
            </a:r>
            <a:br>
              <a:rPr lang="en-US" sz="5400" dirty="0"/>
            </a:br>
            <a:r>
              <a:rPr lang="en-US" sz="5400" dirty="0"/>
              <a:t>to God the Father in the name of </a:t>
            </a:r>
            <a:br>
              <a:rPr lang="en-US" sz="5400" dirty="0"/>
            </a:br>
            <a:r>
              <a:rPr lang="en-US" sz="5400" dirty="0"/>
              <a:t>our Lord Jesus Christ.”</a:t>
            </a:r>
          </a:p>
          <a:p>
            <a:pPr marL="0" indent="0" algn="ctr">
              <a:buNone/>
            </a:pPr>
            <a:r>
              <a:rPr lang="en-US" sz="5400" dirty="0"/>
              <a:t>(Eph. 5:20)</a:t>
            </a:r>
          </a:p>
        </p:txBody>
      </p:sp>
    </p:spTree>
    <p:extLst>
      <p:ext uri="{BB962C8B-B14F-4D97-AF65-F5344CB8AC3E}">
        <p14:creationId xmlns:p14="http://schemas.microsoft.com/office/powerpoint/2010/main" val="186515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7565C-B952-9E2B-1432-F452D1BC2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7" y="1986742"/>
            <a:ext cx="11716866" cy="4871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“Thanks be to God, who gives us the victory through our Lord Jesus Christ.”</a:t>
            </a:r>
          </a:p>
          <a:p>
            <a:pPr marL="0" indent="0" algn="ctr">
              <a:buNone/>
            </a:pPr>
            <a:r>
              <a:rPr lang="en-US" sz="5400" dirty="0"/>
              <a:t>(1 Cor. 15:57)</a:t>
            </a:r>
          </a:p>
        </p:txBody>
      </p:sp>
    </p:spTree>
    <p:extLst>
      <p:ext uri="{BB962C8B-B14F-4D97-AF65-F5344CB8AC3E}">
        <p14:creationId xmlns:p14="http://schemas.microsoft.com/office/powerpoint/2010/main" val="157523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7565C-B952-9E2B-1432-F452D1BC2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7" y="1986742"/>
            <a:ext cx="11716866" cy="4871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“Thanks be to God for His</a:t>
            </a:r>
            <a:br>
              <a:rPr lang="en-US" sz="5400" dirty="0"/>
            </a:br>
            <a:r>
              <a:rPr lang="en-US" sz="5400" dirty="0"/>
              <a:t>indescribable gift!”</a:t>
            </a:r>
          </a:p>
          <a:p>
            <a:pPr marL="0" indent="0" algn="ctr">
              <a:buNone/>
            </a:pPr>
            <a:r>
              <a:rPr lang="en-US" sz="5400" dirty="0"/>
              <a:t>(2 Cor. 9:15)</a:t>
            </a:r>
          </a:p>
        </p:txBody>
      </p:sp>
    </p:spTree>
    <p:extLst>
      <p:ext uri="{BB962C8B-B14F-4D97-AF65-F5344CB8AC3E}">
        <p14:creationId xmlns:p14="http://schemas.microsoft.com/office/powerpoint/2010/main" val="359422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7565C-B952-9E2B-1432-F452D1BC2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7" y="1986742"/>
            <a:ext cx="11716866" cy="4871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“Now thanks be to God who always leads us in triumph in Christ…”</a:t>
            </a:r>
          </a:p>
          <a:p>
            <a:pPr marL="0" indent="0" algn="ctr">
              <a:buNone/>
            </a:pPr>
            <a:r>
              <a:rPr lang="en-US" sz="5400" dirty="0"/>
              <a:t>(2 Cor. 2:14)</a:t>
            </a:r>
          </a:p>
        </p:txBody>
      </p:sp>
    </p:spTree>
    <p:extLst>
      <p:ext uri="{BB962C8B-B14F-4D97-AF65-F5344CB8AC3E}">
        <p14:creationId xmlns:p14="http://schemas.microsoft.com/office/powerpoint/2010/main" val="332283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7565C-B952-9E2B-1432-F452D1BC2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7" y="1986742"/>
            <a:ext cx="11716866" cy="4871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“…that grace…may cause thanksgiving to abound to the glory of God.”</a:t>
            </a:r>
          </a:p>
          <a:p>
            <a:pPr marL="0" indent="0" algn="ctr">
              <a:buNone/>
            </a:pPr>
            <a:r>
              <a:rPr lang="en-US" sz="5400" dirty="0"/>
              <a:t>(2 Cor. 4:15)</a:t>
            </a:r>
          </a:p>
        </p:txBody>
      </p:sp>
    </p:spTree>
    <p:extLst>
      <p:ext uri="{BB962C8B-B14F-4D97-AF65-F5344CB8AC3E}">
        <p14:creationId xmlns:p14="http://schemas.microsoft.com/office/powerpoint/2010/main" val="197941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7565C-B952-9E2B-1432-F452D1BC2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7" y="1986742"/>
            <a:ext cx="11716866" cy="4871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“Be anxious for nothing, but in everything by prayer and supplication, with thanksgiving, let your requests be made known to God.”</a:t>
            </a:r>
          </a:p>
          <a:p>
            <a:pPr marL="0" indent="0" algn="ctr">
              <a:buNone/>
            </a:pPr>
            <a:r>
              <a:rPr lang="en-US" sz="5400" dirty="0"/>
              <a:t>(Phil. 4:6)</a:t>
            </a:r>
          </a:p>
        </p:txBody>
      </p:sp>
    </p:spTree>
    <p:extLst>
      <p:ext uri="{BB962C8B-B14F-4D97-AF65-F5344CB8AC3E}">
        <p14:creationId xmlns:p14="http://schemas.microsoft.com/office/powerpoint/2010/main" val="172615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7565C-B952-9E2B-1432-F452D1BC2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7" y="1986742"/>
            <a:ext cx="11716866" cy="4871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“…and be thankful.”</a:t>
            </a:r>
          </a:p>
          <a:p>
            <a:pPr marL="0" indent="0" algn="ctr">
              <a:buNone/>
            </a:pPr>
            <a:r>
              <a:rPr lang="en-US" sz="5400" dirty="0"/>
              <a:t>(Col. 3:15)</a:t>
            </a:r>
          </a:p>
        </p:txBody>
      </p:sp>
    </p:spTree>
    <p:extLst>
      <p:ext uri="{BB962C8B-B14F-4D97-AF65-F5344CB8AC3E}">
        <p14:creationId xmlns:p14="http://schemas.microsoft.com/office/powerpoint/2010/main" val="113037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7565C-B952-9E2B-1432-F452D1BC2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7" y="1986742"/>
            <a:ext cx="11716866" cy="4871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“And whatever you do in word or deed, do all in the name of the Lord Jesus, giving thanks to God the Father</a:t>
            </a:r>
            <a:br>
              <a:rPr lang="en-US" sz="5400" dirty="0"/>
            </a:br>
            <a:r>
              <a:rPr lang="en-US" sz="5400" dirty="0"/>
              <a:t>through Him.”</a:t>
            </a:r>
          </a:p>
          <a:p>
            <a:pPr marL="0" indent="0" algn="ctr">
              <a:buNone/>
            </a:pPr>
            <a:r>
              <a:rPr lang="en-US" sz="5400" dirty="0"/>
              <a:t>(Col. 3:17)</a:t>
            </a:r>
          </a:p>
        </p:txBody>
      </p:sp>
    </p:spTree>
    <p:extLst>
      <p:ext uri="{BB962C8B-B14F-4D97-AF65-F5344CB8AC3E}">
        <p14:creationId xmlns:p14="http://schemas.microsoft.com/office/powerpoint/2010/main" val="218266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7565C-B952-9E2B-1432-F452D1BC2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7" y="1986742"/>
            <a:ext cx="11716866" cy="4871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“Continue earnestly in prayer, being vigilant in it with thanksgiving.”</a:t>
            </a:r>
          </a:p>
          <a:p>
            <a:pPr marL="0" indent="0" algn="ctr">
              <a:buNone/>
            </a:pPr>
            <a:r>
              <a:rPr lang="en-US" sz="5400" dirty="0"/>
              <a:t>(Col. 4:2)</a:t>
            </a:r>
          </a:p>
        </p:txBody>
      </p:sp>
    </p:spTree>
    <p:extLst>
      <p:ext uri="{BB962C8B-B14F-4D97-AF65-F5344CB8AC3E}">
        <p14:creationId xmlns:p14="http://schemas.microsoft.com/office/powerpoint/2010/main" val="94236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See God’s mercy—He gives what I truly need </a:t>
            </a:r>
            <a:br>
              <a:rPr lang="en-US" dirty="0"/>
            </a:br>
            <a:r>
              <a:rPr lang="en-US" dirty="0"/>
              <a:t>(Psa. 119:132; 2 Pet. 3:9; Tit. 2:11)</a:t>
            </a:r>
          </a:p>
          <a:p>
            <a:r>
              <a:rPr lang="en-US" dirty="0"/>
              <a:t>See God’s grace—He gives more than I deserve </a:t>
            </a:r>
            <a:br>
              <a:rPr lang="en-US" dirty="0"/>
            </a:br>
            <a:r>
              <a:rPr lang="en-US" dirty="0"/>
              <a:t>(1 Tim. 1:14; Eph. 2:8; Psa. 68:19)</a:t>
            </a:r>
          </a:p>
          <a:p>
            <a:r>
              <a:rPr lang="en-US" dirty="0"/>
              <a:t>See God’s work—He is working good in our lives </a:t>
            </a:r>
            <a:br>
              <a:rPr lang="en-US" dirty="0"/>
            </a:br>
            <a:r>
              <a:rPr lang="en-US" dirty="0"/>
              <a:t>(Psa. 34:8) </a:t>
            </a:r>
          </a:p>
          <a:p>
            <a:r>
              <a:rPr lang="en-US" dirty="0"/>
              <a:t>See God consistently—He must be remembered and recounted (Psa. 103:2)</a:t>
            </a:r>
          </a:p>
        </p:txBody>
      </p:sp>
    </p:spTree>
    <p:extLst>
      <p:ext uri="{BB962C8B-B14F-4D97-AF65-F5344CB8AC3E}">
        <p14:creationId xmlns:p14="http://schemas.microsoft.com/office/powerpoint/2010/main" val="16738362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7565C-B952-9E2B-1432-F452D1BC2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7" y="1986742"/>
            <a:ext cx="11716866" cy="4871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“In everything give thanks; for this is the will of God in Christ Jesus for you.”</a:t>
            </a:r>
          </a:p>
          <a:p>
            <a:pPr marL="0" indent="0" algn="ctr">
              <a:buNone/>
            </a:pPr>
            <a:r>
              <a:rPr lang="en-US" sz="5400" dirty="0"/>
              <a:t>(1 Thess. 5:18)</a:t>
            </a:r>
          </a:p>
        </p:txBody>
      </p:sp>
    </p:spTree>
    <p:extLst>
      <p:ext uri="{BB962C8B-B14F-4D97-AF65-F5344CB8AC3E}">
        <p14:creationId xmlns:p14="http://schemas.microsoft.com/office/powerpoint/2010/main" val="271314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96995"/>
            <a:ext cx="11955164" cy="51610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By believing Jesus is God’s Son – Acts 16:31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By repenting of your sins – Acts 2:38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By confessing my faith – Romans 10:9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By being immersed into Christ – Galatians 3:27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God will wash away every sin – Acts 22:16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By continuing to live faithfully </a:t>
            </a:r>
            <a:r>
              <a:rPr lang="en-US" sz="3600"/>
              <a:t>– Revelation 2:10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Return to God deliberately</a:t>
            </a:r>
          </a:p>
          <a:p>
            <a:r>
              <a:rPr lang="en-US" dirty="0"/>
              <a:t>Bow before God humbly</a:t>
            </a:r>
          </a:p>
          <a:p>
            <a:r>
              <a:rPr lang="en-US" dirty="0"/>
              <a:t>Praise God openly</a:t>
            </a:r>
          </a:p>
          <a:p>
            <a:r>
              <a:rPr lang="en-US" dirty="0"/>
              <a:t>Thank God continually </a:t>
            </a:r>
          </a:p>
        </p:txBody>
      </p:sp>
    </p:spTree>
    <p:extLst>
      <p:ext uri="{BB962C8B-B14F-4D97-AF65-F5344CB8AC3E}">
        <p14:creationId xmlns:p14="http://schemas.microsoft.com/office/powerpoint/2010/main" val="24854792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7565C-B952-9E2B-1432-F452D1BC2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7" y="1986742"/>
            <a:ext cx="11716866" cy="4871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“I will praise the name of God with a song, And will magnify Him with thanksgiving.”</a:t>
            </a:r>
          </a:p>
          <a:p>
            <a:pPr marL="0" indent="0" algn="ctr">
              <a:buNone/>
            </a:pPr>
            <a:r>
              <a:rPr lang="en-US" sz="5400" dirty="0"/>
              <a:t>(Psa. 69:30)</a:t>
            </a:r>
          </a:p>
          <a:p>
            <a:pPr algn="ctr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8816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7565C-B952-9E2B-1432-F452D1BC2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7" y="1986742"/>
            <a:ext cx="11716866" cy="4871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“Enter into His gates with thanksgiving, And into His courts with praise. Be thankful to Him, and bless His name.”</a:t>
            </a:r>
          </a:p>
          <a:p>
            <a:pPr marL="0" indent="0" algn="ctr">
              <a:buNone/>
            </a:pPr>
            <a:r>
              <a:rPr lang="en-US" sz="5400" dirty="0"/>
              <a:t>(Psa. 100:4)</a:t>
            </a:r>
          </a:p>
        </p:txBody>
      </p:sp>
    </p:spTree>
    <p:extLst>
      <p:ext uri="{BB962C8B-B14F-4D97-AF65-F5344CB8AC3E}">
        <p14:creationId xmlns:p14="http://schemas.microsoft.com/office/powerpoint/2010/main" val="192642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7565C-B952-9E2B-1432-F452D1BC2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7" y="1986742"/>
            <a:ext cx="11716866" cy="4871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“Let us come before His presence</a:t>
            </a:r>
            <a:br>
              <a:rPr lang="en-US" sz="5400" dirty="0"/>
            </a:br>
            <a:r>
              <a:rPr lang="en-US" sz="5400" dirty="0"/>
              <a:t>with thanksgiving…”</a:t>
            </a:r>
          </a:p>
          <a:p>
            <a:pPr marL="0" indent="0" algn="ctr">
              <a:buNone/>
            </a:pPr>
            <a:r>
              <a:rPr lang="en-US" sz="5400" dirty="0"/>
              <a:t>(Psa. 95:2)</a:t>
            </a:r>
          </a:p>
        </p:txBody>
      </p:sp>
    </p:spTree>
    <p:extLst>
      <p:ext uri="{BB962C8B-B14F-4D97-AF65-F5344CB8AC3E}">
        <p14:creationId xmlns:p14="http://schemas.microsoft.com/office/powerpoint/2010/main" val="191422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7565C-B952-9E2B-1432-F452D1BC2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7" y="1986742"/>
            <a:ext cx="11716866" cy="4871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“Oh, give thanks to the LORD!”</a:t>
            </a:r>
          </a:p>
          <a:p>
            <a:pPr marL="0" indent="0" algn="ctr">
              <a:buNone/>
            </a:pPr>
            <a:r>
              <a:rPr lang="en-US" sz="5400" dirty="0"/>
              <a:t>(Psa. 105:1)</a:t>
            </a:r>
          </a:p>
        </p:txBody>
      </p:sp>
    </p:spTree>
    <p:extLst>
      <p:ext uri="{BB962C8B-B14F-4D97-AF65-F5344CB8AC3E}">
        <p14:creationId xmlns:p14="http://schemas.microsoft.com/office/powerpoint/2010/main" val="168315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7565C-B952-9E2B-1432-F452D1BC2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7" y="1986742"/>
            <a:ext cx="11716866" cy="4871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“Oh, give thanks to the LORD,</a:t>
            </a:r>
            <a:br>
              <a:rPr lang="en-US" sz="5400" dirty="0"/>
            </a:br>
            <a:r>
              <a:rPr lang="en-US" sz="5400" dirty="0"/>
              <a:t>for He is good!”</a:t>
            </a:r>
          </a:p>
          <a:p>
            <a:pPr marL="0" indent="0" algn="ctr">
              <a:buNone/>
            </a:pPr>
            <a:r>
              <a:rPr lang="en-US" sz="5400" dirty="0"/>
              <a:t>(Psa. 106:1)</a:t>
            </a:r>
          </a:p>
        </p:txBody>
      </p:sp>
    </p:spTree>
    <p:extLst>
      <p:ext uri="{BB962C8B-B14F-4D97-AF65-F5344CB8AC3E}">
        <p14:creationId xmlns:p14="http://schemas.microsoft.com/office/powerpoint/2010/main" val="148796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2831</TotalTime>
  <Words>773</Words>
  <Application>Microsoft Office PowerPoint</Application>
  <PresentationFormat>Widescreen</PresentationFormat>
  <Paragraphs>73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18</cp:revision>
  <cp:lastPrinted>2025-04-13T18:24:42Z</cp:lastPrinted>
  <dcterms:created xsi:type="dcterms:W3CDTF">2024-12-31T23:52:29Z</dcterms:created>
  <dcterms:modified xsi:type="dcterms:W3CDTF">2026-05-24T20:59:16Z</dcterms:modified>
</cp:coreProperties>
</file>