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2987-01E6-6544-088E-F2594B30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901C0-6F95-28BB-9E9E-18EF2F0E4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70F55-B710-2189-6EAE-D58C7273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D3161-BE43-7B4C-9C9F-26888094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6859-DEDD-530D-DF4D-035555C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on a hill with a cross&#10;&#10;Description automatically generated">
            <a:extLst>
              <a:ext uri="{FF2B5EF4-FFF2-40B4-BE49-F238E27FC236}">
                <a16:creationId xmlns:a16="http://schemas.microsoft.com/office/drawing/2014/main" id="{731B9960-8D30-0760-7806-2FC0B173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0728-4329-CDAC-624E-21BFBA06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EDD8E-B1F0-8E48-B6D4-8EC6ED431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335BD-FFBC-619F-92EE-D78C4462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EBCB7-387F-82BC-7548-B6BD67DD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777F-B50B-CCF7-C787-25AB44F6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9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5C1C7-848F-65CE-6E80-E6576EAD8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809F0-F48E-EB72-4D91-127D228E0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AA92B-FE16-3D75-8498-DCF5F76B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6C060-967E-9EC6-1455-311CBEB9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45BD-7054-5C68-9BAD-62C1ED34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ark blue background with white text&#10;&#10;Description automatically generated">
            <a:extLst>
              <a:ext uri="{FF2B5EF4-FFF2-40B4-BE49-F238E27FC236}">
                <a16:creationId xmlns:a16="http://schemas.microsoft.com/office/drawing/2014/main" id="{651DFC7E-5D2E-37C5-7B0F-94BC2D96A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6A7D-1D64-EAE9-78A1-89590FA1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07" y="1106534"/>
            <a:ext cx="11865745" cy="5751466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77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1C9A-4E68-FABE-24A2-B2D56F4F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56882-80C4-8219-D62D-E0A53F156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BBFF4-AA3E-0427-ADDA-A12A0462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0019-D728-0E4C-E5D6-5E3033ED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9C8F-8EB8-4384-5A51-5FB64069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F497-A8A0-E052-464E-D12C3B43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083E6-AD4D-29DE-6177-DF90EC851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DF69B-369C-1200-D04B-65FE9B61E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621AA-58BA-FA2D-0A90-12CA66F0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96EEA-1AB0-1A46-B2A9-26A8DB27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50783-DEB6-7E30-8B7F-4A4B660F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FDF4-86A3-63D5-15B3-FA4CB706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910ED-F6C5-014C-58A4-F866A0E9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E1BB-B06D-870C-1461-38FA7DAD9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ED98C-CF72-B383-0A30-805808E46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5E6C9-E378-7D92-D47C-7A5F6C4A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A0C61-887E-2D8D-44F3-18708CF4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437C0-C6EB-CC75-DCEA-EBDC44E9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BA5F4-7E1A-E551-7A5D-60511992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FAD3-9C54-8A0E-4EBE-1A717658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35769-2809-3603-8983-F4816DE9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76D50-2D3F-39E4-D5E6-C6A7420D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753E6-1889-A50F-9F29-803AC932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4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D2150-BE15-D137-E1CC-AA27872C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98D2F-3359-C8EC-4826-C4EDCBD5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AD5B5-F1B9-48B2-E596-83F6A01A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7BBA-1E0C-5568-1346-0FF42B9D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B4B3-72C6-D3D3-DA64-E6B13749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9D68C-509F-40C1-3051-B5AC4BF41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99D3F-C6E7-1B9D-3075-0CDD4BD7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6D054-BC1E-F787-EF6D-AD246D99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CAEE5-3ED5-6BE4-7478-3F27B351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2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8A74-A343-0993-D075-1245B4D2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A4736-3287-408A-7F39-25A74297F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CD213-CA7E-74A0-02E3-3F9DA46EC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E9279-31BB-FCED-E507-49643A94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784DE-100E-487A-578D-556FD7EF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7D62F-2850-1AF3-DD82-4D45719C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C42F0-A857-CF36-96C6-1CD78591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EF395-2640-A926-AEFF-1461828F1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BB12-E3A3-6E61-1C8A-E0E5C1A22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2E93-2CD0-40C4-9E92-B52BE205B9C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82CFF-852C-D92B-BB17-26C3423B0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5B614-7168-7EF8-8E78-A6DFEEDDD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7DFEB-B221-C337-B8D9-0952F5D52D67}"/>
              </a:ext>
            </a:extLst>
          </p:cNvPr>
          <p:cNvSpPr/>
          <p:nvPr/>
        </p:nvSpPr>
        <p:spPr>
          <a:xfrm>
            <a:off x="74814" y="5764304"/>
            <a:ext cx="12100559" cy="1093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on a hill with a cross&#10;&#10;Description automatically generated">
            <a:extLst>
              <a:ext uri="{FF2B5EF4-FFF2-40B4-BE49-F238E27FC236}">
                <a16:creationId xmlns:a16="http://schemas.microsoft.com/office/drawing/2014/main" id="{696ED2CB-4955-456C-2EBA-2B4FFC2A3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BIBLE FAITH REALLY IS</a:t>
            </a:r>
          </a:p>
          <a:p>
            <a:pPr lvl="1"/>
            <a:r>
              <a:rPr lang="en-US" dirty="0"/>
              <a:t>Not religious feeling or opinion, but confidence in what God has revealed (Heb. 11:1)</a:t>
            </a:r>
          </a:p>
          <a:p>
            <a:pPr lvl="1"/>
            <a:r>
              <a:rPr lang="en-US" dirty="0"/>
              <a:t>Not blind faith, but faith based on evidence God has provided </a:t>
            </a:r>
            <a:br>
              <a:rPr lang="en-US" dirty="0"/>
            </a:br>
            <a:r>
              <a:rPr lang="en-US" dirty="0"/>
              <a:t>(John 20:30-31)</a:t>
            </a:r>
          </a:p>
          <a:p>
            <a:pPr lvl="1"/>
            <a:r>
              <a:rPr lang="en-US" dirty="0"/>
              <a:t>Not passive belief, but active obedience to God’s will </a:t>
            </a:r>
            <a:br>
              <a:rPr lang="en-US" dirty="0"/>
            </a:br>
            <a:r>
              <a:rPr lang="en-US" dirty="0"/>
              <a:t>(Jas. 2:17-20)</a:t>
            </a:r>
          </a:p>
          <a:p>
            <a:pPr lvl="1"/>
            <a:r>
              <a:rPr lang="en-US" dirty="0"/>
              <a:t>CONFIDENCE in what God has said and TRUSTING God enough TO DO what He says, even when we cannot see everything (2 Kgs. 5:10-14)</a:t>
            </a:r>
          </a:p>
        </p:txBody>
      </p:sp>
    </p:spTree>
    <p:extLst>
      <p:ext uri="{BB962C8B-B14F-4D97-AF65-F5344CB8AC3E}">
        <p14:creationId xmlns:p14="http://schemas.microsoft.com/office/powerpoint/2010/main" val="14759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EVERY CHRISTIAN NEEDS STRONG FAITH</a:t>
            </a:r>
          </a:p>
          <a:p>
            <a:pPr lvl="1"/>
            <a:r>
              <a:rPr lang="en-US" dirty="0"/>
              <a:t>Because without faith, it is impossible to please God (Heb. 11:6)</a:t>
            </a:r>
          </a:p>
          <a:p>
            <a:pPr lvl="1"/>
            <a:r>
              <a:rPr lang="en-US" dirty="0"/>
              <a:t>Because faith is our defense against the attacks of Satan (Eph. 6:16)</a:t>
            </a:r>
          </a:p>
          <a:p>
            <a:pPr lvl="1"/>
            <a:r>
              <a:rPr lang="en-US" dirty="0"/>
              <a:t>Because faith enables us to endure trials with hope (1 Pet. 1:6-7)</a:t>
            </a:r>
          </a:p>
          <a:p>
            <a:pPr lvl="1"/>
            <a:r>
              <a:rPr lang="en-US" dirty="0"/>
              <a:t>Because faith is essential to walking daily with God (2 Cor. 5:7)</a:t>
            </a:r>
          </a:p>
        </p:txBody>
      </p:sp>
    </p:spTree>
    <p:extLst>
      <p:ext uri="{BB962C8B-B14F-4D97-AF65-F5344CB8AC3E}">
        <p14:creationId xmlns:p14="http://schemas.microsoft.com/office/powerpoint/2010/main" val="22063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FAITH IS STRENGTHENED</a:t>
            </a:r>
          </a:p>
          <a:p>
            <a:pPr lvl="1"/>
            <a:r>
              <a:rPr lang="en-US" dirty="0"/>
              <a:t>Faith grows by hearing and learning God’s Word (Rom. 10:17)</a:t>
            </a:r>
          </a:p>
          <a:p>
            <a:pPr lvl="1"/>
            <a:r>
              <a:rPr lang="en-US" dirty="0"/>
              <a:t>Faith grows when it is exercised in obedience (Jas. 2:22)</a:t>
            </a:r>
          </a:p>
          <a:p>
            <a:pPr lvl="1"/>
            <a:r>
              <a:rPr lang="en-US" dirty="0"/>
              <a:t>Faith grows by remembering God’s faithfulness in the past (Josh. 23:14)</a:t>
            </a:r>
          </a:p>
          <a:p>
            <a:pPr lvl="1"/>
            <a:r>
              <a:rPr lang="en-US" dirty="0"/>
              <a:t>Faith grows when we choose trust over doubt in difficult moments </a:t>
            </a:r>
            <a:br>
              <a:rPr lang="en-US" dirty="0"/>
            </a:br>
            <a:r>
              <a:rPr lang="en-US" dirty="0"/>
              <a:t>(Mark 9:24)</a:t>
            </a:r>
          </a:p>
        </p:txBody>
      </p:sp>
    </p:spTree>
    <p:extLst>
      <p:ext uri="{BB962C8B-B14F-4D97-AF65-F5344CB8AC3E}">
        <p14:creationId xmlns:p14="http://schemas.microsoft.com/office/powerpoint/2010/main" val="6841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FAITH IS WEAK</a:t>
            </a:r>
          </a:p>
          <a:p>
            <a:pPr lvl="1"/>
            <a:r>
              <a:rPr lang="en-US" dirty="0"/>
              <a:t>We become unstable and easily shaken (Jas. 1:6-8)</a:t>
            </a:r>
          </a:p>
          <a:p>
            <a:pPr lvl="1"/>
            <a:r>
              <a:rPr lang="en-US" dirty="0"/>
              <a:t>We begin to sink under pressure and fear (Matt. 14:30-31)</a:t>
            </a:r>
          </a:p>
          <a:p>
            <a:pPr lvl="1"/>
            <a:r>
              <a:rPr lang="en-US" dirty="0"/>
              <a:t>We become vulnerable to unbelief and sin (Heb. 3:12) </a:t>
            </a:r>
          </a:p>
          <a:p>
            <a:pPr lvl="1"/>
            <a:r>
              <a:rPr lang="en-US" dirty="0"/>
              <a:t>We struggle to remain consistent in obedience (Gal. 5:7)</a:t>
            </a:r>
          </a:p>
        </p:txBody>
      </p:sp>
    </p:spTree>
    <p:extLst>
      <p:ext uri="{BB962C8B-B14F-4D97-AF65-F5344CB8AC3E}">
        <p14:creationId xmlns:p14="http://schemas.microsoft.com/office/powerpoint/2010/main" val="31298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7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2026-05-02T20:36:38Z</dcterms:created>
  <dcterms:modified xsi:type="dcterms:W3CDTF">2026-05-06T21:38:39Z</dcterms:modified>
</cp:coreProperties>
</file>