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 horzBarState="maximized">
    <p:restoredLeft sz="34580" autoAdjust="0"/>
    <p:restoredTop sz="86410"/>
  </p:normalViewPr>
  <p:slideViewPr>
    <p:cSldViewPr snapToGrid="0">
      <p:cViewPr varScale="1">
        <p:scale>
          <a:sx n="81" d="100"/>
          <a:sy n="81" d="100"/>
        </p:scale>
        <p:origin x="114" y="7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52987-01E6-6544-088E-F2594B307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C901C0-6F95-28BB-9E9E-18EF2F0E4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70F55-B710-2189-6EAE-D58C7273F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2E93-2CD0-40C4-9E92-B52BE205B9CB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D3161-BE43-7B4C-9C9F-26888094D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A6859-DEDD-530D-DF4D-035555C14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2A50-86D1-4149-9841-85CEFFB99E67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A person standing on a hill with a sunset behind them&#10;&#10;Description automatically generated">
            <a:extLst>
              <a:ext uri="{FF2B5EF4-FFF2-40B4-BE49-F238E27FC236}">
                <a16:creationId xmlns:a16="http://schemas.microsoft.com/office/drawing/2014/main" id="{9D787766-3617-BA80-B13E-7796A3F3BE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46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40728-4329-CDAC-624E-21BFBA062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9EDD8E-B1F0-8E48-B6D4-8EC6ED4310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335BD-FFBC-619F-92EE-D78C44622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2E93-2CD0-40C4-9E92-B52BE205B9CB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EBCB7-387F-82BC-7548-B6BD67DD2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1777F-B50B-CCF7-C787-25AB44F65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2A50-86D1-4149-9841-85CEFFB99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591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15C1C7-848F-65CE-6E80-E6576EAD8F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3809F0-F48E-EB72-4D91-127D228E0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7AA92B-FE16-3D75-8498-DCF5F76B1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2E93-2CD0-40C4-9E92-B52BE205B9CB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6C060-967E-9EC6-1455-311CBEB93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F45BD-7054-5C68-9BAD-62C1ED341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2A50-86D1-4149-9841-85CEFFB99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538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een background with white text&#10;&#10;Description automatically generated">
            <a:extLst>
              <a:ext uri="{FF2B5EF4-FFF2-40B4-BE49-F238E27FC236}">
                <a16:creationId xmlns:a16="http://schemas.microsoft.com/office/drawing/2014/main" id="{BE78190E-2734-8590-95D5-16891404EE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56A7D-1D64-EAE9-78A1-89590FA10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007" y="1290918"/>
            <a:ext cx="11865745" cy="5567082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798513" indent="-34290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0773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C1C9A-4E68-FABE-24A2-B2D56F4F6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56882-80C4-8219-D62D-E0A53F156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BBFF4-AA3E-0427-ADDA-A12A0462E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2E93-2CD0-40C4-9E92-B52BE205B9CB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50019-D728-0E4C-E5D6-5E3033EDB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C9C8F-8EB8-4384-5A51-5FB640699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2A50-86D1-4149-9841-85CEFFB99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6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5F497-A8A0-E052-464E-D12C3B432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083E6-AD4D-29DE-6177-DF90EC8518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2DF69B-369C-1200-D04B-65FE9B61E8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3621AA-58BA-FA2D-0A90-12CA66F04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2E93-2CD0-40C4-9E92-B52BE205B9CB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096EEA-1AB0-1A46-B2A9-26A8DB270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750783-DEB6-7E30-8B7F-4A4B660FD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2A50-86D1-4149-9841-85CEFFB99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78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1FDF4-86A3-63D5-15B3-FA4CB7069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9910ED-F6C5-014C-58A4-F866A0E9A1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DCE1BB-B06D-870C-1461-38FA7DAD9F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2ED98C-CF72-B383-0A30-805808E469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75E6C9-E378-7D92-D47C-7A5F6C4A2D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9A0C61-887E-2D8D-44F3-18708CF40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2E93-2CD0-40C4-9E92-B52BE205B9CB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A437C0-C6EB-CC75-DCEA-EBDC44E9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4BA5F4-7E1A-E551-7A5D-605119929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2A50-86D1-4149-9841-85CEFFB99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1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EFAD3-9C54-8A0E-4EBE-1A7176581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D35769-2809-3603-8983-F4816DE9C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2E93-2CD0-40C4-9E92-B52BE205B9CB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676D50-2D3F-39E4-D5E6-C6A7420D6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F753E6-1889-A50F-9F29-803AC9322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2A50-86D1-4149-9841-85CEFFB99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745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AD2150-BE15-D137-E1CC-AA27872CE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2E93-2CD0-40C4-9E92-B52BE205B9CB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D98D2F-3359-C8EC-4826-C4EDCBD55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CAD5B5-F1B9-48B2-E596-83F6A01AD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2A50-86D1-4149-9841-85CEFFB99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550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C7BBA-1E0C-5568-1346-0FF42B9D5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CB4B3-72C6-D3D3-DA64-E6B13749C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F9D68C-509F-40C1-3051-B5AC4BF41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E99D3F-C6E7-1B9D-3075-0CDD4BD71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2E93-2CD0-40C4-9E92-B52BE205B9CB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66D054-BC1E-F787-EF6D-AD246D99E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BCAEE5-3ED5-6BE4-7478-3F27B3517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2A50-86D1-4149-9841-85CEFFB99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321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C8A74-A343-0993-D075-1245B4D2C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4A4736-3287-408A-7F39-25A74297F5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5CD213-CA7E-74A0-02E3-3F9DA46EC2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FE9279-31BB-FCED-E507-49643A94B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2E93-2CD0-40C4-9E92-B52BE205B9CB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9784DE-100E-487A-578D-556FD7EFE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77D62F-2850-1AF3-DD82-4D45719CF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2A50-86D1-4149-9841-85CEFFB99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61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1C42F0-A857-CF36-96C6-1CD78591A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3EF395-2640-A926-AEFF-1461828F1B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BBB12-E3A3-6E61-1C8A-E0E5C1A223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C2E93-2CD0-40C4-9E92-B52BE205B9CB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82CFF-852C-D92B-BB17-26C3423B09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5B614-7168-7EF8-8E78-A6DFEEDDD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02A50-86D1-4149-9841-85CEFFB99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28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359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1E2A11-25DE-F66D-5D5C-4ADD072DB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Prayer Really Is</a:t>
            </a:r>
          </a:p>
          <a:p>
            <a:pPr lvl="1"/>
            <a:r>
              <a:rPr lang="en-US" dirty="0"/>
              <a:t>Not empty, ritual repetition, but meaningful communication with God (Matt. 6:7)</a:t>
            </a:r>
          </a:p>
          <a:p>
            <a:pPr lvl="1"/>
            <a:r>
              <a:rPr lang="en-US" dirty="0"/>
              <a:t>Not just asking for things, but expressing dependence on God (Phil. 4:6)</a:t>
            </a:r>
          </a:p>
          <a:p>
            <a:pPr lvl="1"/>
            <a:r>
              <a:rPr lang="en-US" dirty="0"/>
              <a:t>Not limited to emergencies, but part of daily fellowship with God </a:t>
            </a:r>
            <a:br>
              <a:rPr lang="en-US" dirty="0"/>
            </a:br>
            <a:r>
              <a:rPr lang="en-US" dirty="0"/>
              <a:t>(1 Thess. 5:17)</a:t>
            </a:r>
          </a:p>
          <a:p>
            <a:pPr lvl="1"/>
            <a:r>
              <a:rPr lang="en-US" dirty="0"/>
              <a:t>Casting our cares on God because He cares for us (1 Pet. 5:7)</a:t>
            </a:r>
          </a:p>
        </p:txBody>
      </p:sp>
    </p:spTree>
    <p:extLst>
      <p:ext uri="{BB962C8B-B14F-4D97-AF65-F5344CB8AC3E}">
        <p14:creationId xmlns:p14="http://schemas.microsoft.com/office/powerpoint/2010/main" val="147595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1E2A11-25DE-F66D-5D5C-4ADD072DB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007" y="1290918"/>
            <a:ext cx="11885417" cy="5567082"/>
          </a:xfrm>
        </p:spPr>
        <p:txBody>
          <a:bodyPr>
            <a:normAutofit/>
          </a:bodyPr>
          <a:lstStyle/>
          <a:p>
            <a:r>
              <a:rPr lang="en-US" dirty="0"/>
              <a:t>Why Every Christian Needs Prayer</a:t>
            </a:r>
          </a:p>
          <a:p>
            <a:pPr lvl="1"/>
            <a:r>
              <a:rPr lang="en-US" dirty="0"/>
              <a:t>Because we are weak and need God’s strength (Matt. 26:41)</a:t>
            </a:r>
          </a:p>
          <a:p>
            <a:pPr lvl="1"/>
            <a:r>
              <a:rPr lang="en-US" dirty="0"/>
              <a:t>Because life is heavy and temptation is real, but God is able (Eph. 3:14-21)</a:t>
            </a:r>
          </a:p>
          <a:p>
            <a:pPr lvl="1"/>
            <a:r>
              <a:rPr lang="en-US" dirty="0"/>
              <a:t>Because God invites us to come to Him boldly (Heb. 4:14-16)</a:t>
            </a:r>
          </a:p>
          <a:p>
            <a:pPr lvl="1"/>
            <a:r>
              <a:rPr lang="en-US" dirty="0"/>
              <a:t>Because prayer brings peace in anxious times (Phil. 4:6-7)</a:t>
            </a:r>
          </a:p>
          <a:p>
            <a:pPr lvl="1"/>
            <a:r>
              <a:rPr lang="en-US" dirty="0"/>
              <a:t>Because God hears and answers according to His will (1 John 5:14-15)</a:t>
            </a:r>
          </a:p>
        </p:txBody>
      </p:sp>
    </p:spTree>
    <p:extLst>
      <p:ext uri="{BB962C8B-B14F-4D97-AF65-F5344CB8AC3E}">
        <p14:creationId xmlns:p14="http://schemas.microsoft.com/office/powerpoint/2010/main" val="220630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1E2A11-25DE-F66D-5D5C-4ADD072DB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Build a Strong Prayer Life</a:t>
            </a:r>
          </a:p>
          <a:p>
            <a:pPr lvl="1"/>
            <a:r>
              <a:rPr lang="en-US" dirty="0"/>
              <a:t>Pray consistently, not occasionally (Luke 18:1; 1 Thess. 5:17)</a:t>
            </a:r>
          </a:p>
          <a:p>
            <a:pPr lvl="1"/>
            <a:r>
              <a:rPr lang="en-US" dirty="0"/>
              <a:t>Pray sincerely, not mechanically (Matt. 6:6-7)</a:t>
            </a:r>
          </a:p>
          <a:p>
            <a:pPr lvl="1"/>
            <a:r>
              <a:rPr lang="en-US" dirty="0"/>
              <a:t>Pray with thanksgiving, not just requests (Col. 4:2)</a:t>
            </a:r>
          </a:p>
          <a:p>
            <a:pPr lvl="1"/>
            <a:r>
              <a:rPr lang="en-US" dirty="0"/>
              <a:t>Pray in faith while submitting to God’s will (Luke 22:42)</a:t>
            </a:r>
          </a:p>
        </p:txBody>
      </p:sp>
    </p:spTree>
    <p:extLst>
      <p:ext uri="{BB962C8B-B14F-4D97-AF65-F5344CB8AC3E}">
        <p14:creationId xmlns:p14="http://schemas.microsoft.com/office/powerpoint/2010/main" val="68419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1E2A11-25DE-F66D-5D5C-4ADD072DB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Happens When Prayer Is Neglected</a:t>
            </a:r>
          </a:p>
          <a:p>
            <a:pPr lvl="1"/>
            <a:r>
              <a:rPr lang="en-US" dirty="0"/>
              <a:t>We carry burdens God intended us to cast on Him (Phil. 4:6)</a:t>
            </a:r>
          </a:p>
          <a:p>
            <a:pPr lvl="1"/>
            <a:r>
              <a:rPr lang="en-US" dirty="0"/>
              <a:t>We grow spiritually weak and vulnerable (John 15:5)</a:t>
            </a:r>
          </a:p>
          <a:p>
            <a:pPr lvl="1"/>
            <a:r>
              <a:rPr lang="en-US" dirty="0"/>
              <a:t>We lose the peace God provides through prayer (Phil. 4:7)</a:t>
            </a:r>
          </a:p>
          <a:p>
            <a:pPr lvl="1"/>
            <a:r>
              <a:rPr lang="en-US" dirty="0"/>
              <a:t>We begin to rely on ourselves instead of God (Jer. 10:23)</a:t>
            </a:r>
          </a:p>
        </p:txBody>
      </p:sp>
    </p:spTree>
    <p:extLst>
      <p:ext uri="{BB962C8B-B14F-4D97-AF65-F5344CB8AC3E}">
        <p14:creationId xmlns:p14="http://schemas.microsoft.com/office/powerpoint/2010/main" val="312986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277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260</Words>
  <Application>Microsoft Office PowerPoint</Application>
  <PresentationFormat>Widescreen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Operator</cp:lastModifiedBy>
  <cp:revision>4</cp:revision>
  <dcterms:created xsi:type="dcterms:W3CDTF">2026-05-02T20:36:38Z</dcterms:created>
  <dcterms:modified xsi:type="dcterms:W3CDTF">2026-05-20T22:52:48Z</dcterms:modified>
</cp:coreProperties>
</file>