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8F62-B58C-F6E6-BB01-6009E4877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A39FC-057D-4DE9-7D76-E901B34BA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5C151-879A-2879-281A-45C59C2F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BD71-8567-685F-2BF3-F997A904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C262A-F573-2F08-08A5-5347377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sitting at a table&#10;&#10;Description automatically generated">
            <a:extLst>
              <a:ext uri="{FF2B5EF4-FFF2-40B4-BE49-F238E27FC236}">
                <a16:creationId xmlns:a16="http://schemas.microsoft.com/office/drawing/2014/main" id="{B567A25F-F1E2-21D3-D1E5-13E54C9EB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3346-F532-5FE5-87C7-FA5A3D63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E3F5C-74BD-04DE-11A1-314611B70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F56B2-EE77-597C-B2A1-218C50AA8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9E568-1CA6-F793-928F-4914548F1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53552-4402-6715-7B8C-14BDDC24E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39E24-C3CE-D9F0-5549-6F47C7D4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2124A-C059-F9CE-9D3A-156F7874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68EFB-5A28-7933-A4F5-8DD73C04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3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0D30-8BA1-5F9F-AD70-AF17100F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C1F5D-43E9-87C5-6C10-C19E88B0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386A5-6FEA-DDF0-5D02-0CD8C00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03F81-0D60-DBA8-4D38-636EC71E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32C23-CD23-325B-2579-4522B40E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D2B85-461C-1EB7-12FB-B4FF8492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D58F1-E692-76F7-6995-44975A4E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3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BBB0-5D7E-784A-DAEB-26E0195D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5C0E-9BCD-9E4E-5820-BEF2CDCA5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50F8B-D53C-D149-838D-5CC648523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6E92F-13CB-9913-8976-E015745B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8E123-03D8-E57C-A13C-5F45B377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D2DFE-D126-0684-56E4-396CE4C7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63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97A-A985-1795-BA12-8051809A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A3735-4D9F-9F54-87AB-B1B7F1B97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EBB82-533E-42A7-5E43-A3606AE5B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23DCC-2C27-5320-29E2-F1251291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C52F3-2671-D24F-2D2B-ECC56130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3C447-105B-5156-0366-F66805C3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C943-5DD1-F863-1A87-1534E5C6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9A851-1B31-9278-6D7F-599156378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AC7B2-4DD3-0B24-87B0-9758BBCC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59FF3-2017-975E-B144-B4D518B0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A8BB-1AA9-CC6B-F979-9953D889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8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C3E673-0B6B-827C-2BE7-A51DBD292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43BCA-B485-7034-FC72-49E70A977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3E37E-1DB8-DBEC-EC7A-C80A7CE6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4B763-0070-9B8C-C307-495C72BC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B596F-2953-E27A-11FC-DF465B5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gold text&#10;&#10;Description automatically generated">
            <a:extLst>
              <a:ext uri="{FF2B5EF4-FFF2-40B4-BE49-F238E27FC236}">
                <a16:creationId xmlns:a16="http://schemas.microsoft.com/office/drawing/2014/main" id="{88D93778-AC86-3DC3-8A66-50F05C892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236304"/>
            <a:ext cx="11567984" cy="43292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41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ign with gold text&#10;&#10;Description automatically generated">
            <a:extLst>
              <a:ext uri="{FF2B5EF4-FFF2-40B4-BE49-F238E27FC236}">
                <a16:creationId xmlns:a16="http://schemas.microsoft.com/office/drawing/2014/main" id="{829C605C-E5AE-E1B1-352D-84581FDC6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236304"/>
            <a:ext cx="11567984" cy="43292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35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DF35D92F-F90E-A031-C7C2-4694D7068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236304"/>
            <a:ext cx="11567984" cy="43292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93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ign with gold text&#10;&#10;Description automatically generated">
            <a:extLst>
              <a:ext uri="{FF2B5EF4-FFF2-40B4-BE49-F238E27FC236}">
                <a16:creationId xmlns:a16="http://schemas.microsoft.com/office/drawing/2014/main" id="{99E69976-926A-038D-478F-AF5F41A92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236304"/>
            <a:ext cx="11567984" cy="43292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26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ign with gold text&#10;&#10;Description automatically generated">
            <a:extLst>
              <a:ext uri="{FF2B5EF4-FFF2-40B4-BE49-F238E27FC236}">
                <a16:creationId xmlns:a16="http://schemas.microsoft.com/office/drawing/2014/main" id="{C83F4008-1203-C648-F114-8B035F0DA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236304"/>
            <a:ext cx="11567984" cy="43292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45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ign with gold text&#10;&#10;Description automatically generated">
            <a:extLst>
              <a:ext uri="{FF2B5EF4-FFF2-40B4-BE49-F238E27FC236}">
                <a16:creationId xmlns:a16="http://schemas.microsoft.com/office/drawing/2014/main" id="{5416887A-381F-5067-76C8-2A4D351C1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137-B82C-4FED-B005-E9CBF3C8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236304"/>
            <a:ext cx="11567984" cy="43292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287338">
              <a:buFont typeface="Calibri" panose="020F0502020204030204" pitchFamily="34" charset="0"/>
              <a:buChar char="−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0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5906-BAA6-0EEA-EFF7-49F6E9B2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F907-19CE-90BC-462F-CDD1FACD6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7955-71D7-EC6B-1592-4E612664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E354-EB39-4BE6-1F04-6E75B34D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17A52-7659-D0AD-D540-4C335393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9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B979-AFAB-2348-6FBB-5F9ED234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DCBA-2FB6-6EC4-F821-C74A513C7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160CF-01B2-248C-72D3-6C64B7E09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6AF9A-F841-2C65-8B30-F321C3C6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7771F-B5EC-03FC-D043-8983B9C0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32E2-1714-254F-ACF9-70F3363D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9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6B9C1-9D30-1B84-94E7-BC10BB8BC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133B9-CE01-8E51-D2A9-B33D3E280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B73A7-8E73-248C-A88F-335283556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41428-7B62-47A6-8305-A49DD65692F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77E99-AC2E-BC6C-87EE-6D5B69910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8E0BF-9B76-05C9-36B3-D106A221C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80BD-0C95-4761-9409-974C9C161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4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 fulfilled all Old Testament prophecies (Acts 17:2-3)</a:t>
            </a:r>
          </a:p>
          <a:p>
            <a:r>
              <a:rPr lang="en-US" dirty="0"/>
              <a:t>Christ was crucified and was raised from the dead (1 Cor. 15:1-8)</a:t>
            </a:r>
          </a:p>
          <a:p>
            <a:r>
              <a:rPr lang="en-US" dirty="0"/>
              <a:t>Christ is reigning in heaven as Lord over all (Eph. 1:20-23)</a:t>
            </a:r>
          </a:p>
          <a:p>
            <a:r>
              <a:rPr lang="en-US" dirty="0"/>
              <a:t>Are you confident?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 only has one gospel to be believed and obeyed </a:t>
            </a:r>
            <a:br>
              <a:rPr lang="en-US" dirty="0"/>
            </a:br>
            <a:r>
              <a:rPr lang="en-US" dirty="0"/>
              <a:t>(Eph. 4:5; Gal. 1:6-9)</a:t>
            </a:r>
          </a:p>
          <a:p>
            <a:r>
              <a:rPr lang="en-US" dirty="0"/>
              <a:t>His truth is the universal pattern for all to follow (2 Tim. 1:13)</a:t>
            </a:r>
          </a:p>
          <a:p>
            <a:r>
              <a:rPr lang="en-US" dirty="0"/>
              <a:t>His truth must be faithfully taught and defended (Gal. 1:6-9)</a:t>
            </a:r>
          </a:p>
          <a:p>
            <a:r>
              <a:rPr lang="en-US" dirty="0"/>
              <a:t>His truth must never be compromised (Gal. 2:5)</a:t>
            </a:r>
          </a:p>
          <a:p>
            <a:r>
              <a:rPr lang="en-US" dirty="0"/>
              <a:t>Are you confident? </a:t>
            </a:r>
          </a:p>
        </p:txBody>
      </p:sp>
    </p:spTree>
    <p:extLst>
      <p:ext uri="{BB962C8B-B14F-4D97-AF65-F5344CB8AC3E}">
        <p14:creationId xmlns:p14="http://schemas.microsoft.com/office/powerpoint/2010/main" val="308521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 is the singular head of His church (Eph. 1:22-23; 5:23)</a:t>
            </a:r>
          </a:p>
          <a:p>
            <a:r>
              <a:rPr lang="en-US" dirty="0"/>
              <a:t>Christ established and saves only one church </a:t>
            </a:r>
            <a:br>
              <a:rPr lang="en-US" dirty="0"/>
            </a:br>
            <a:r>
              <a:rPr lang="en-US" dirty="0"/>
              <a:t>(Acts 2:36-47; 1 Cor. 12:12-13)</a:t>
            </a:r>
          </a:p>
          <a:p>
            <a:r>
              <a:rPr lang="en-US" dirty="0"/>
              <a:t>Christ will not accept any divisions of His church </a:t>
            </a:r>
            <a:br>
              <a:rPr lang="en-US" dirty="0"/>
            </a:br>
            <a:r>
              <a:rPr lang="en-US" dirty="0"/>
              <a:t>(Eph. 4:4; 1 Cor. 1:10-13)</a:t>
            </a:r>
          </a:p>
          <a:p>
            <a:r>
              <a:rPr lang="en-US" dirty="0"/>
              <a:t>Christ will deliver to heaven only those in His church </a:t>
            </a:r>
            <a:br>
              <a:rPr lang="en-US" dirty="0"/>
            </a:br>
            <a:r>
              <a:rPr lang="en-US" dirty="0"/>
              <a:t>(1 Cor. 15:24; Eph. 5:27; Heb. </a:t>
            </a:r>
            <a:r>
              <a:rPr lang="en-US"/>
              <a:t>12:23)</a:t>
            </a:r>
            <a:endParaRPr lang="en-US" dirty="0"/>
          </a:p>
          <a:p>
            <a:r>
              <a:rPr lang="en-US" dirty="0"/>
              <a:t>Are you confident? </a:t>
            </a:r>
          </a:p>
        </p:txBody>
      </p:sp>
    </p:spTree>
    <p:extLst>
      <p:ext uri="{BB962C8B-B14F-4D97-AF65-F5344CB8AC3E}">
        <p14:creationId xmlns:p14="http://schemas.microsoft.com/office/powerpoint/2010/main" val="3313812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 has a Divine standard for worship (1 Cor. 16:1-2; 14:40)</a:t>
            </a:r>
          </a:p>
          <a:p>
            <a:r>
              <a:rPr lang="en-US" dirty="0"/>
              <a:t>The Lord’s Supper is to be observed every Sunday </a:t>
            </a:r>
            <a:br>
              <a:rPr lang="en-US" dirty="0"/>
            </a:br>
            <a:r>
              <a:rPr lang="en-US" dirty="0"/>
              <a:t>(1 Cor. 11:17-34; 10:16-17; Acts 20:7)</a:t>
            </a:r>
          </a:p>
          <a:p>
            <a:r>
              <a:rPr lang="en-US" dirty="0"/>
              <a:t>The congregation is to sing to the Lord and to one another </a:t>
            </a:r>
            <a:br>
              <a:rPr lang="en-US" dirty="0"/>
            </a:br>
            <a:r>
              <a:rPr lang="en-US" dirty="0"/>
              <a:t>(Eph. 5:19; Col. 3:16) </a:t>
            </a:r>
          </a:p>
          <a:p>
            <a:r>
              <a:rPr lang="en-US" dirty="0"/>
              <a:t>Unauthorized worship is not acceptable to God (Col. 2:23; 3:17)</a:t>
            </a:r>
          </a:p>
          <a:p>
            <a:r>
              <a:rPr lang="en-US" dirty="0"/>
              <a:t>Are you confident? </a:t>
            </a:r>
          </a:p>
        </p:txBody>
      </p:sp>
    </p:spTree>
    <p:extLst>
      <p:ext uri="{BB962C8B-B14F-4D97-AF65-F5344CB8AC3E}">
        <p14:creationId xmlns:p14="http://schemas.microsoft.com/office/powerpoint/2010/main" val="208448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Salvation is by God’s grace in sending Christ to die for us (Eph. 2:1-13)</a:t>
            </a:r>
          </a:p>
          <a:p>
            <a:r>
              <a:rPr lang="en-US" dirty="0"/>
              <a:t>Salvation requires faith in Christ, repentance of sins, confession of faith and baptism into Christ (Rom. 5:1; 6:1-2; 10:9-10; 6:3-6, 17)</a:t>
            </a:r>
          </a:p>
          <a:p>
            <a:r>
              <a:rPr lang="en-US" dirty="0"/>
              <a:t>Salvation requires the one baptism of Scripture </a:t>
            </a:r>
            <a:br>
              <a:rPr lang="en-US" dirty="0"/>
            </a:br>
            <a:r>
              <a:rPr lang="en-US" dirty="0"/>
              <a:t>(Acts 19:1-5; Gal. 3:26-27; Eph. 4:5)</a:t>
            </a:r>
          </a:p>
          <a:p>
            <a:r>
              <a:rPr lang="en-US" dirty="0"/>
              <a:t>Salvation can be lost if Christians do not remain steadfast </a:t>
            </a:r>
            <a:br>
              <a:rPr lang="en-US" dirty="0"/>
            </a:br>
            <a:r>
              <a:rPr lang="en-US" dirty="0"/>
              <a:t>(Gal. 5:1-4; 1 Cor. 15:58)</a:t>
            </a:r>
          </a:p>
          <a:p>
            <a:r>
              <a:rPr lang="en-US" dirty="0"/>
              <a:t>Are you confident? </a:t>
            </a:r>
          </a:p>
        </p:txBody>
      </p:sp>
    </p:spTree>
    <p:extLst>
      <p:ext uri="{BB962C8B-B14F-4D97-AF65-F5344CB8AC3E}">
        <p14:creationId xmlns:p14="http://schemas.microsoft.com/office/powerpoint/2010/main" val="325226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1DF37-05BF-AACC-6F43-2F39F415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will give the crown of righteousness to all who love and obey Him (2 Tim. 4:8)</a:t>
            </a:r>
          </a:p>
          <a:p>
            <a:r>
              <a:rPr lang="en-US" dirty="0"/>
              <a:t>Christ has prepared an eternal home for those who walk by faith (2 Cor. 5:1-9)</a:t>
            </a:r>
          </a:p>
          <a:p>
            <a:r>
              <a:rPr lang="en-US" dirty="0"/>
              <a:t>Living eternally with Christ is far better than anything in this life (Phil. 1:21-23; 3:14, 20-21)</a:t>
            </a:r>
          </a:p>
          <a:p>
            <a:r>
              <a:rPr lang="en-US"/>
              <a:t>Are </a:t>
            </a:r>
            <a:r>
              <a:rPr lang="en-US" dirty="0"/>
              <a:t>you confident? </a:t>
            </a:r>
          </a:p>
        </p:txBody>
      </p:sp>
    </p:spTree>
    <p:extLst>
      <p:ext uri="{BB962C8B-B14F-4D97-AF65-F5344CB8AC3E}">
        <p14:creationId xmlns:p14="http://schemas.microsoft.com/office/powerpoint/2010/main" val="4248622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419</Words>
  <Application>Microsoft Office PowerPoint</Application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2026-05-30T11:48:03Z</dcterms:created>
  <dcterms:modified xsi:type="dcterms:W3CDTF">2026-05-31T12:31:58Z</dcterms:modified>
</cp:coreProperties>
</file>