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8F62-B58C-F6E6-BB01-6009E4877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A39FC-057D-4DE9-7D76-E901B34BA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5C151-879A-2879-281A-45C59C2F8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5BD71-8567-685F-2BF3-F997A904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C262A-F573-2F08-08A5-5347377C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group of men standing in a row&#10;&#10;Description automatically generated">
            <a:extLst>
              <a:ext uri="{FF2B5EF4-FFF2-40B4-BE49-F238E27FC236}">
                <a16:creationId xmlns:a16="http://schemas.microsoft.com/office/drawing/2014/main" id="{B8E6FC1F-102A-4B64-815B-D15F5BBDCB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70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B0D30-8BA1-5F9F-AD70-AF17100FA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2C1F5D-43E9-87C5-6C10-C19E88B0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386A5-6FEA-DDF0-5D02-0CD8C00C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03F81-0D60-DBA8-4D38-636EC71E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32C23-CD23-325B-2579-4522B40ED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5D2B85-461C-1EB7-12FB-B4FF8492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D58F1-E692-76F7-6995-44975A4E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33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BBB0-5D7E-784A-DAEB-26E0195D4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65C0E-9BCD-9E4E-5820-BEF2CDCA5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50F8B-D53C-D149-838D-5CC648523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6E92F-13CB-9913-8976-E015745B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8E123-03D8-E57C-A13C-5F45B3771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D2DFE-D126-0684-56E4-396CE4C75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63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97A-A985-1795-BA12-8051809A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A3735-4D9F-9F54-87AB-B1B7F1B97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EBB82-533E-42A7-5E43-A3606AE5B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23DCC-2C27-5320-29E2-F1251291C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C52F3-2671-D24F-2D2B-ECC56130F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3C447-105B-5156-0366-F66805C3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8C943-5DD1-F863-1A87-1534E5C6D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D9A851-1B31-9278-6D7F-599156378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AC7B2-4DD3-0B24-87B0-9758BBCCC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59FF3-2017-975E-B144-B4D518B0E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6A8BB-1AA9-CC6B-F979-9953D8898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82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C3E673-0B6B-827C-2BE7-A51DBD292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143BCA-B485-7034-FC72-49E70A977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3E37E-1DB8-DBEC-EC7A-C80A7CE6E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4B763-0070-9B8C-C307-495C72BC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B596F-2953-E27A-11FC-DF465B55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27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sign with yellow text&#10;&#10;Description automatically generated">
            <a:extLst>
              <a:ext uri="{FF2B5EF4-FFF2-40B4-BE49-F238E27FC236}">
                <a16:creationId xmlns:a16="http://schemas.microsoft.com/office/drawing/2014/main" id="{38E4D22D-A8A0-35BE-27FB-BBD555303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A137-B82C-4FED-B005-E9CBF3C83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314832"/>
            <a:ext cx="11567984" cy="4250725"/>
          </a:xfrm>
        </p:spPr>
        <p:txBody>
          <a:bodyPr>
            <a:normAutofit/>
          </a:bodyPr>
          <a:lstStyle>
            <a:lvl1pPr marL="347663" indent="-347663">
              <a:defRPr sz="32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287338">
              <a:buFont typeface="Calibri" panose="020F0502020204030204" pitchFamily="34" charset="0"/>
              <a:buChar char="−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241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rectangular object with yellow text&#10;&#10;Description automatically generated">
            <a:extLst>
              <a:ext uri="{FF2B5EF4-FFF2-40B4-BE49-F238E27FC236}">
                <a16:creationId xmlns:a16="http://schemas.microsoft.com/office/drawing/2014/main" id="{B6ACACE3-BD25-CE9D-3557-3CD5A15682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A137-B82C-4FED-B005-E9CBF3C83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314832"/>
            <a:ext cx="11567984" cy="4250725"/>
          </a:xfrm>
        </p:spPr>
        <p:txBody>
          <a:bodyPr>
            <a:normAutofit/>
          </a:bodyPr>
          <a:lstStyle>
            <a:lvl1pPr marL="347663" indent="-347663">
              <a:defRPr sz="32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287338">
              <a:buFont typeface="Calibri" panose="020F0502020204030204" pitchFamily="34" charset="0"/>
              <a:buChar char="−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830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rectangular object with yellow text&#10;&#10;Description automatically generated">
            <a:extLst>
              <a:ext uri="{FF2B5EF4-FFF2-40B4-BE49-F238E27FC236}">
                <a16:creationId xmlns:a16="http://schemas.microsoft.com/office/drawing/2014/main" id="{C0D26FD1-8786-0CFB-7375-9BAF9C845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A137-B82C-4FED-B005-E9CBF3C83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314832"/>
            <a:ext cx="11567984" cy="4250725"/>
          </a:xfrm>
        </p:spPr>
        <p:txBody>
          <a:bodyPr>
            <a:normAutofit/>
          </a:bodyPr>
          <a:lstStyle>
            <a:lvl1pPr marL="347663" indent="-347663">
              <a:defRPr sz="32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287338">
              <a:buFont typeface="Calibri" panose="020F0502020204030204" pitchFamily="34" charset="0"/>
              <a:buChar char="−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716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rectangular sign with yellow text&#10;&#10;Description automatically generated">
            <a:extLst>
              <a:ext uri="{FF2B5EF4-FFF2-40B4-BE49-F238E27FC236}">
                <a16:creationId xmlns:a16="http://schemas.microsoft.com/office/drawing/2014/main" id="{34E0BDA1-07EA-6CCC-A608-D39DBD8FD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A137-B82C-4FED-B005-E9CBF3C83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314832"/>
            <a:ext cx="11567984" cy="4250725"/>
          </a:xfrm>
        </p:spPr>
        <p:txBody>
          <a:bodyPr>
            <a:normAutofit/>
          </a:bodyPr>
          <a:lstStyle>
            <a:lvl1pPr marL="347663" indent="-347663">
              <a:defRPr sz="32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287338">
              <a:buFont typeface="Calibri" panose="020F0502020204030204" pitchFamily="34" charset="0"/>
              <a:buChar char="−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3431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rectangular sign with yellow text&#10;&#10;Description automatically generated">
            <a:extLst>
              <a:ext uri="{FF2B5EF4-FFF2-40B4-BE49-F238E27FC236}">
                <a16:creationId xmlns:a16="http://schemas.microsoft.com/office/drawing/2014/main" id="{3AD5DF3E-638B-7E52-8231-F332A0581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A137-B82C-4FED-B005-E9CBF3C83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314832"/>
            <a:ext cx="11567984" cy="4250725"/>
          </a:xfrm>
        </p:spPr>
        <p:txBody>
          <a:bodyPr>
            <a:normAutofit/>
          </a:bodyPr>
          <a:lstStyle>
            <a:lvl1pPr marL="347663" indent="-347663">
              <a:defRPr sz="32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287338">
              <a:buFont typeface="Calibri" panose="020F0502020204030204" pitchFamily="34" charset="0"/>
              <a:buChar char="−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76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05906-BAA6-0EEA-EFF7-49F6E9B2E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3F907-19CE-90BC-462F-CDD1FACD6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A7955-71D7-EC6B-1592-4E6126641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6E354-EB39-4BE6-1F04-6E75B34DE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17A52-7659-D0AD-D540-4C335393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9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B979-AFAB-2348-6FBB-5F9ED2340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8DCBA-2FB6-6EC4-F821-C74A513C7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160CF-01B2-248C-72D3-6C64B7E09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6AF9A-F841-2C65-8B30-F321C3C6C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7771F-B5EC-03FC-D043-8983B9C00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32E2-1714-254F-ACF9-70F3363D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9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13346-F532-5FE5-87C7-FA5A3D637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E3F5C-74BD-04DE-11A1-314611B70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F56B2-EE77-597C-B2A1-218C50AA8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9E568-1CA6-F793-928F-4914548F1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F53552-4402-6715-7B8C-14BDDC24E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239E24-C3CE-D9F0-5549-6F47C7D4D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52124A-C059-F9CE-9D3A-156F7874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468EFB-5A28-7933-A4F5-8DD73C04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3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E6B9C1-9D30-1B84-94E7-BC10BB8BC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133B9-CE01-8E51-D2A9-B33D3E280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B73A7-8E73-248C-A88F-3352835562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77E99-AC2E-BC6C-87EE-6D5B69910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8E0BF-9B76-05C9-36B3-D106A221C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2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6" r:id="rId4"/>
    <p:sldLayoutId id="2147483667" r:id="rId5"/>
    <p:sldLayoutId id="2147483668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4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1DF37-05BF-AACC-6F43-2F39F415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Paul needed Christians who were willing to draw near when others kept their distance </a:t>
            </a:r>
          </a:p>
          <a:p>
            <a:r>
              <a:rPr lang="en-US" dirty="0"/>
              <a:t>Paul had a great friend in Barnabas (Acts 9:26-28)</a:t>
            </a:r>
          </a:p>
          <a:p>
            <a:r>
              <a:rPr lang="en-US" dirty="0"/>
              <a:t>We need faithful, Barnabas-type Christian companions, who </a:t>
            </a:r>
            <a:br>
              <a:rPr lang="en-US" dirty="0"/>
            </a:br>
            <a:r>
              <a:rPr lang="en-US" dirty="0"/>
              <a:t>HELP US BELONG</a:t>
            </a:r>
          </a:p>
        </p:txBody>
      </p:sp>
    </p:spTree>
    <p:extLst>
      <p:ext uri="{BB962C8B-B14F-4D97-AF65-F5344CB8AC3E}">
        <p14:creationId xmlns:p14="http://schemas.microsoft.com/office/powerpoint/2010/main" val="254288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1DF37-05BF-AACC-6F43-2F39F415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Paul needed Christians who stayed with him in the work</a:t>
            </a:r>
          </a:p>
          <a:p>
            <a:r>
              <a:rPr lang="en-US" dirty="0"/>
              <a:t>Paul had great friends in Silas, Timothy and Luke </a:t>
            </a:r>
            <a:br>
              <a:rPr lang="en-US" dirty="0"/>
            </a:br>
            <a:r>
              <a:rPr lang="en-US" dirty="0"/>
              <a:t>(Acts 15:40; 16:1-3, 10; 2 Tim. 4:11)</a:t>
            </a:r>
          </a:p>
          <a:p>
            <a:r>
              <a:rPr lang="en-US" dirty="0"/>
              <a:t>We need steady, long-haul companions, who</a:t>
            </a:r>
            <a:br>
              <a:rPr lang="en-US" dirty="0"/>
            </a:br>
            <a:r>
              <a:rPr lang="en-US" dirty="0"/>
              <a:t>HELP US STAY</a:t>
            </a:r>
          </a:p>
        </p:txBody>
      </p:sp>
    </p:spTree>
    <p:extLst>
      <p:ext uri="{BB962C8B-B14F-4D97-AF65-F5344CB8AC3E}">
        <p14:creationId xmlns:p14="http://schemas.microsoft.com/office/powerpoint/2010/main" val="3085213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1DF37-05BF-AACC-6F43-2F39F415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Paul needed Christians who refreshed and encouraged his heart</a:t>
            </a:r>
          </a:p>
          <a:p>
            <a:r>
              <a:rPr lang="en-US" dirty="0"/>
              <a:t>Paul had great friends in </a:t>
            </a:r>
            <a:r>
              <a:rPr lang="en-US" dirty="0" err="1"/>
              <a:t>Onesiphorus</a:t>
            </a:r>
            <a:r>
              <a:rPr lang="en-US" dirty="0"/>
              <a:t>, Titus and others </a:t>
            </a:r>
            <a:br>
              <a:rPr lang="en-US" dirty="0"/>
            </a:br>
            <a:r>
              <a:rPr lang="en-US" dirty="0"/>
              <a:t>(2 Tim. 1:16-18; 2 Cor. 7:5-7; Acts 28:15)</a:t>
            </a:r>
          </a:p>
          <a:p>
            <a:r>
              <a:rPr lang="en-US" dirty="0"/>
              <a:t>We need loving, caring companions, who </a:t>
            </a:r>
            <a:br>
              <a:rPr lang="en-US" dirty="0"/>
            </a:br>
            <a:r>
              <a:rPr lang="en-US" dirty="0"/>
              <a:t>HELP </a:t>
            </a:r>
            <a:r>
              <a:rPr lang="en-US"/>
              <a:t>US TAKE COURAGE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12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1DF37-05BF-AACC-6F43-2F39F415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Paul needed Christians who worked with him for the gospel</a:t>
            </a:r>
          </a:p>
          <a:p>
            <a:r>
              <a:rPr lang="en-US" dirty="0"/>
              <a:t>Paul had great friends in Aquila and Priscilla, Epaphroditus, Tychicus and others (Rom. 16; Phil. 2:19-30; Col. 4:7-9)</a:t>
            </a:r>
          </a:p>
          <a:p>
            <a:r>
              <a:rPr lang="en-US" dirty="0"/>
              <a:t>We need fellow companions, who </a:t>
            </a:r>
            <a:br>
              <a:rPr lang="en-US" dirty="0"/>
            </a:br>
            <a:r>
              <a:rPr lang="en-US" dirty="0"/>
              <a:t>HELP US SERVE</a:t>
            </a:r>
          </a:p>
        </p:txBody>
      </p:sp>
    </p:spTree>
    <p:extLst>
      <p:ext uri="{BB962C8B-B14F-4D97-AF65-F5344CB8AC3E}">
        <p14:creationId xmlns:p14="http://schemas.microsoft.com/office/powerpoint/2010/main" val="208448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1DF37-05BF-AACC-6F43-2F39F415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Paul needed Christians who would continue the faith after him</a:t>
            </a:r>
          </a:p>
          <a:p>
            <a:r>
              <a:rPr lang="en-US" dirty="0"/>
              <a:t>Paul had great friends in Timothy and other faithful men </a:t>
            </a:r>
            <a:br>
              <a:rPr lang="en-US" dirty="0"/>
            </a:br>
            <a:r>
              <a:rPr lang="en-US" dirty="0"/>
              <a:t>(2 Tim. 2:2; 4:1-8)</a:t>
            </a:r>
          </a:p>
          <a:p>
            <a:r>
              <a:rPr lang="en-US" dirty="0"/>
              <a:t>We need faithful, future-minded companions, who</a:t>
            </a:r>
            <a:br>
              <a:rPr lang="en-US" dirty="0"/>
            </a:br>
            <a:r>
              <a:rPr lang="en-US" dirty="0"/>
              <a:t>HELP US MULTIPLY</a:t>
            </a:r>
          </a:p>
        </p:txBody>
      </p:sp>
    </p:spTree>
    <p:extLst>
      <p:ext uri="{BB962C8B-B14F-4D97-AF65-F5344CB8AC3E}">
        <p14:creationId xmlns:p14="http://schemas.microsoft.com/office/powerpoint/2010/main" val="3252263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219</Words>
  <Application>Microsoft Office PowerPoint</Application>
  <PresentationFormat>Widescreen</PresentationFormat>
  <Paragraphs>15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</cp:revision>
  <dcterms:created xsi:type="dcterms:W3CDTF">2026-05-30T11:48:03Z</dcterms:created>
  <dcterms:modified xsi:type="dcterms:W3CDTF">2026-05-31T12:29:16Z</dcterms:modified>
</cp:coreProperties>
</file>