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5" r:id="rId7"/>
    <p:sldId id="26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8F62-B58C-F6E6-BB01-6009E4877E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BA39FC-057D-4DE9-7D76-E901B34BA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E5C151-879A-2879-281A-45C59C2F8D95}"/>
              </a:ext>
            </a:extLst>
          </p:cNvPr>
          <p:cNvSpPr>
            <a:spLocks noGrp="1"/>
          </p:cNvSpPr>
          <p:nvPr>
            <p:ph type="dt" sz="half" idx="10"/>
          </p:nvPr>
        </p:nvSpPr>
        <p:spPr/>
        <p:txBody>
          <a:bodyPr/>
          <a:lstStyle/>
          <a:p>
            <a:fld id="{F6041428-7B62-47A6-8305-A49DD65692FC}" type="datetimeFigureOut">
              <a:rPr lang="en-US" smtClean="0"/>
              <a:t>6/7/2026</a:t>
            </a:fld>
            <a:endParaRPr lang="en-US"/>
          </a:p>
        </p:txBody>
      </p:sp>
      <p:sp>
        <p:nvSpPr>
          <p:cNvPr id="5" name="Footer Placeholder 4">
            <a:extLst>
              <a:ext uri="{FF2B5EF4-FFF2-40B4-BE49-F238E27FC236}">
                <a16:creationId xmlns:a16="http://schemas.microsoft.com/office/drawing/2014/main" id="{8E95BD71-8567-685F-2BF3-F997A9042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C262A-F573-2F08-08A5-5347377C91A9}"/>
              </a:ext>
            </a:extLst>
          </p:cNvPr>
          <p:cNvSpPr>
            <a:spLocks noGrp="1"/>
          </p:cNvSpPr>
          <p:nvPr>
            <p:ph type="sldNum" sz="quarter" idx="12"/>
          </p:nvPr>
        </p:nvSpPr>
        <p:spPr/>
        <p:txBody>
          <a:bodyPr/>
          <a:lstStyle/>
          <a:p>
            <a:fld id="{562D80BD-0C95-4761-9409-974C9C1616A4}" type="slidenum">
              <a:rPr lang="en-US" smtClean="0"/>
              <a:t>‹#›</a:t>
            </a:fld>
            <a:endParaRPr lang="en-US"/>
          </a:p>
        </p:txBody>
      </p:sp>
      <p:pic>
        <p:nvPicPr>
          <p:cNvPr id="11" name="Picture 10">
            <a:extLst>
              <a:ext uri="{FF2B5EF4-FFF2-40B4-BE49-F238E27FC236}">
                <a16:creationId xmlns:a16="http://schemas.microsoft.com/office/drawing/2014/main" id="{8AF0511A-2C35-6D6A-F45E-3433108F19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33701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3346-F532-5FE5-87C7-FA5A3D637E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CE3F5C-74BD-04DE-11A1-314611B70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7F56B2-EE77-597C-B2A1-218C50AA85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E9E568-1CA6-F793-928F-4914548F17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F53552-4402-6715-7B8C-14BDDC24E9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239E24-C3CE-D9F0-5549-6F47C7D4DB5B}"/>
              </a:ext>
            </a:extLst>
          </p:cNvPr>
          <p:cNvSpPr>
            <a:spLocks noGrp="1"/>
          </p:cNvSpPr>
          <p:nvPr>
            <p:ph type="dt" sz="half" idx="10"/>
          </p:nvPr>
        </p:nvSpPr>
        <p:spPr/>
        <p:txBody>
          <a:bodyPr/>
          <a:lstStyle/>
          <a:p>
            <a:fld id="{F6041428-7B62-47A6-8305-A49DD65692FC}" type="datetimeFigureOut">
              <a:rPr lang="en-US" smtClean="0"/>
              <a:t>6/7/2026</a:t>
            </a:fld>
            <a:endParaRPr lang="en-US"/>
          </a:p>
        </p:txBody>
      </p:sp>
      <p:sp>
        <p:nvSpPr>
          <p:cNvPr id="8" name="Footer Placeholder 7">
            <a:extLst>
              <a:ext uri="{FF2B5EF4-FFF2-40B4-BE49-F238E27FC236}">
                <a16:creationId xmlns:a16="http://schemas.microsoft.com/office/drawing/2014/main" id="{BA52124A-C059-F9CE-9D3A-156F7874C6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468EFB-5A28-7933-A4F5-8DD73C04E3DA}"/>
              </a:ext>
            </a:extLst>
          </p:cNvPr>
          <p:cNvSpPr>
            <a:spLocks noGrp="1"/>
          </p:cNvSpPr>
          <p:nvPr>
            <p:ph type="sldNum" sz="quarter" idx="12"/>
          </p:nvPr>
        </p:nvSpPr>
        <p:spPr/>
        <p:txBody>
          <a:bodyPr/>
          <a:lstStyle/>
          <a:p>
            <a:fld id="{562D80BD-0C95-4761-9409-974C9C1616A4}" type="slidenum">
              <a:rPr lang="en-US" smtClean="0"/>
              <a:t>‹#›</a:t>
            </a:fld>
            <a:endParaRPr lang="en-US"/>
          </a:p>
        </p:txBody>
      </p:sp>
    </p:spTree>
    <p:extLst>
      <p:ext uri="{BB962C8B-B14F-4D97-AF65-F5344CB8AC3E}">
        <p14:creationId xmlns:p14="http://schemas.microsoft.com/office/powerpoint/2010/main" val="97453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0D30-8BA1-5F9F-AD70-AF17100FAB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2C1F5D-43E9-87C5-6C10-C19E88B06C8A}"/>
              </a:ext>
            </a:extLst>
          </p:cNvPr>
          <p:cNvSpPr>
            <a:spLocks noGrp="1"/>
          </p:cNvSpPr>
          <p:nvPr>
            <p:ph type="dt" sz="half" idx="10"/>
          </p:nvPr>
        </p:nvSpPr>
        <p:spPr/>
        <p:txBody>
          <a:bodyPr/>
          <a:lstStyle/>
          <a:p>
            <a:fld id="{F6041428-7B62-47A6-8305-A49DD65692FC}" type="datetimeFigureOut">
              <a:rPr lang="en-US" smtClean="0"/>
              <a:t>6/7/2026</a:t>
            </a:fld>
            <a:endParaRPr lang="en-US"/>
          </a:p>
        </p:txBody>
      </p:sp>
      <p:sp>
        <p:nvSpPr>
          <p:cNvPr id="4" name="Footer Placeholder 3">
            <a:extLst>
              <a:ext uri="{FF2B5EF4-FFF2-40B4-BE49-F238E27FC236}">
                <a16:creationId xmlns:a16="http://schemas.microsoft.com/office/drawing/2014/main" id="{B5D386A5-6FEA-DDF0-5D02-0CD8C00C74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A03F81-0D60-DBA8-4D38-636EC71E0CB2}"/>
              </a:ext>
            </a:extLst>
          </p:cNvPr>
          <p:cNvSpPr>
            <a:spLocks noGrp="1"/>
          </p:cNvSpPr>
          <p:nvPr>
            <p:ph type="sldNum" sz="quarter" idx="12"/>
          </p:nvPr>
        </p:nvSpPr>
        <p:spPr/>
        <p:txBody>
          <a:bodyPr/>
          <a:lstStyle/>
          <a:p>
            <a:fld id="{562D80BD-0C95-4761-9409-974C9C1616A4}" type="slidenum">
              <a:rPr lang="en-US" smtClean="0"/>
              <a:t>‹#›</a:t>
            </a:fld>
            <a:endParaRPr lang="en-US"/>
          </a:p>
        </p:txBody>
      </p:sp>
    </p:spTree>
    <p:extLst>
      <p:ext uri="{BB962C8B-B14F-4D97-AF65-F5344CB8AC3E}">
        <p14:creationId xmlns:p14="http://schemas.microsoft.com/office/powerpoint/2010/main" val="2392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332C23-CD23-325B-2579-4522B40ED406}"/>
              </a:ext>
            </a:extLst>
          </p:cNvPr>
          <p:cNvSpPr>
            <a:spLocks noGrp="1"/>
          </p:cNvSpPr>
          <p:nvPr>
            <p:ph type="dt" sz="half" idx="10"/>
          </p:nvPr>
        </p:nvSpPr>
        <p:spPr/>
        <p:txBody>
          <a:bodyPr/>
          <a:lstStyle/>
          <a:p>
            <a:fld id="{F6041428-7B62-47A6-8305-A49DD65692FC}" type="datetimeFigureOut">
              <a:rPr lang="en-US" smtClean="0"/>
              <a:t>6/7/2026</a:t>
            </a:fld>
            <a:endParaRPr lang="en-US"/>
          </a:p>
        </p:txBody>
      </p:sp>
      <p:sp>
        <p:nvSpPr>
          <p:cNvPr id="3" name="Footer Placeholder 2">
            <a:extLst>
              <a:ext uri="{FF2B5EF4-FFF2-40B4-BE49-F238E27FC236}">
                <a16:creationId xmlns:a16="http://schemas.microsoft.com/office/drawing/2014/main" id="{6B5D2B85-461C-1EB7-12FB-B4FF8492D0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ED58F1-E692-76F7-6995-44975A4EADFB}"/>
              </a:ext>
            </a:extLst>
          </p:cNvPr>
          <p:cNvSpPr>
            <a:spLocks noGrp="1"/>
          </p:cNvSpPr>
          <p:nvPr>
            <p:ph type="sldNum" sz="quarter" idx="12"/>
          </p:nvPr>
        </p:nvSpPr>
        <p:spPr/>
        <p:txBody>
          <a:bodyPr/>
          <a:lstStyle/>
          <a:p>
            <a:fld id="{562D80BD-0C95-4761-9409-974C9C1616A4}" type="slidenum">
              <a:rPr lang="en-US" smtClean="0"/>
              <a:t>‹#›</a:t>
            </a:fld>
            <a:endParaRPr lang="en-US"/>
          </a:p>
        </p:txBody>
      </p:sp>
    </p:spTree>
    <p:extLst>
      <p:ext uri="{BB962C8B-B14F-4D97-AF65-F5344CB8AC3E}">
        <p14:creationId xmlns:p14="http://schemas.microsoft.com/office/powerpoint/2010/main" val="75743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BBB0-5D7E-784A-DAEB-26E0195D4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665C0E-9BCD-9E4E-5820-BEF2CDCA5C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050F8B-D53C-D149-838D-5CC648523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6E92F-13CB-9913-8976-E015745B6405}"/>
              </a:ext>
            </a:extLst>
          </p:cNvPr>
          <p:cNvSpPr>
            <a:spLocks noGrp="1"/>
          </p:cNvSpPr>
          <p:nvPr>
            <p:ph type="dt" sz="half" idx="10"/>
          </p:nvPr>
        </p:nvSpPr>
        <p:spPr/>
        <p:txBody>
          <a:bodyPr/>
          <a:lstStyle/>
          <a:p>
            <a:fld id="{F6041428-7B62-47A6-8305-A49DD65692FC}" type="datetimeFigureOut">
              <a:rPr lang="en-US" smtClean="0"/>
              <a:t>6/7/2026</a:t>
            </a:fld>
            <a:endParaRPr lang="en-US"/>
          </a:p>
        </p:txBody>
      </p:sp>
      <p:sp>
        <p:nvSpPr>
          <p:cNvPr id="6" name="Footer Placeholder 5">
            <a:extLst>
              <a:ext uri="{FF2B5EF4-FFF2-40B4-BE49-F238E27FC236}">
                <a16:creationId xmlns:a16="http://schemas.microsoft.com/office/drawing/2014/main" id="{5C68E123-03D8-E57C-A13C-5F45B3771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D2DFE-D126-0684-56E4-396CE4C759BE}"/>
              </a:ext>
            </a:extLst>
          </p:cNvPr>
          <p:cNvSpPr>
            <a:spLocks noGrp="1"/>
          </p:cNvSpPr>
          <p:nvPr>
            <p:ph type="sldNum" sz="quarter" idx="12"/>
          </p:nvPr>
        </p:nvSpPr>
        <p:spPr/>
        <p:txBody>
          <a:bodyPr/>
          <a:lstStyle/>
          <a:p>
            <a:fld id="{562D80BD-0C95-4761-9409-974C9C1616A4}" type="slidenum">
              <a:rPr lang="en-US" smtClean="0"/>
              <a:t>‹#›</a:t>
            </a:fld>
            <a:endParaRPr lang="en-US"/>
          </a:p>
        </p:txBody>
      </p:sp>
    </p:spTree>
    <p:extLst>
      <p:ext uri="{BB962C8B-B14F-4D97-AF65-F5344CB8AC3E}">
        <p14:creationId xmlns:p14="http://schemas.microsoft.com/office/powerpoint/2010/main" val="262176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397A-A985-1795-BA12-8051809A48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DA3735-4D9F-9F54-87AB-B1B7F1B97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BEBB82-533E-42A7-5E43-A3606AE5B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723DCC-2C27-5320-29E2-F1251291C020}"/>
              </a:ext>
            </a:extLst>
          </p:cNvPr>
          <p:cNvSpPr>
            <a:spLocks noGrp="1"/>
          </p:cNvSpPr>
          <p:nvPr>
            <p:ph type="dt" sz="half" idx="10"/>
          </p:nvPr>
        </p:nvSpPr>
        <p:spPr/>
        <p:txBody>
          <a:bodyPr/>
          <a:lstStyle/>
          <a:p>
            <a:fld id="{F6041428-7B62-47A6-8305-A49DD65692FC}" type="datetimeFigureOut">
              <a:rPr lang="en-US" smtClean="0"/>
              <a:t>6/7/2026</a:t>
            </a:fld>
            <a:endParaRPr lang="en-US"/>
          </a:p>
        </p:txBody>
      </p:sp>
      <p:sp>
        <p:nvSpPr>
          <p:cNvPr id="6" name="Footer Placeholder 5">
            <a:extLst>
              <a:ext uri="{FF2B5EF4-FFF2-40B4-BE49-F238E27FC236}">
                <a16:creationId xmlns:a16="http://schemas.microsoft.com/office/drawing/2014/main" id="{9C8C52F3-2671-D24F-2D2B-ECC56130F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23C447-105B-5156-0366-F66805C35C6B}"/>
              </a:ext>
            </a:extLst>
          </p:cNvPr>
          <p:cNvSpPr>
            <a:spLocks noGrp="1"/>
          </p:cNvSpPr>
          <p:nvPr>
            <p:ph type="sldNum" sz="quarter" idx="12"/>
          </p:nvPr>
        </p:nvSpPr>
        <p:spPr/>
        <p:txBody>
          <a:bodyPr/>
          <a:lstStyle/>
          <a:p>
            <a:fld id="{562D80BD-0C95-4761-9409-974C9C1616A4}" type="slidenum">
              <a:rPr lang="en-US" smtClean="0"/>
              <a:t>‹#›</a:t>
            </a:fld>
            <a:endParaRPr lang="en-US"/>
          </a:p>
        </p:txBody>
      </p:sp>
    </p:spTree>
    <p:extLst>
      <p:ext uri="{BB962C8B-B14F-4D97-AF65-F5344CB8AC3E}">
        <p14:creationId xmlns:p14="http://schemas.microsoft.com/office/powerpoint/2010/main" val="371053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C943-5DD1-F863-1A87-1534E5C6D2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D9A851-1B31-9278-6D7F-5991563783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AC7B2-4DD3-0B24-87B0-9758BBCCC549}"/>
              </a:ext>
            </a:extLst>
          </p:cNvPr>
          <p:cNvSpPr>
            <a:spLocks noGrp="1"/>
          </p:cNvSpPr>
          <p:nvPr>
            <p:ph type="dt" sz="half" idx="10"/>
          </p:nvPr>
        </p:nvSpPr>
        <p:spPr/>
        <p:txBody>
          <a:bodyPr/>
          <a:lstStyle/>
          <a:p>
            <a:fld id="{F6041428-7B62-47A6-8305-A49DD65692FC}" type="datetimeFigureOut">
              <a:rPr lang="en-US" smtClean="0"/>
              <a:t>6/7/2026</a:t>
            </a:fld>
            <a:endParaRPr lang="en-US"/>
          </a:p>
        </p:txBody>
      </p:sp>
      <p:sp>
        <p:nvSpPr>
          <p:cNvPr id="5" name="Footer Placeholder 4">
            <a:extLst>
              <a:ext uri="{FF2B5EF4-FFF2-40B4-BE49-F238E27FC236}">
                <a16:creationId xmlns:a16="http://schemas.microsoft.com/office/drawing/2014/main" id="{51A59FF3-2017-975E-B144-B4D518B0E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6A8BB-1AA9-CC6B-F979-9953D8898DCC}"/>
              </a:ext>
            </a:extLst>
          </p:cNvPr>
          <p:cNvSpPr>
            <a:spLocks noGrp="1"/>
          </p:cNvSpPr>
          <p:nvPr>
            <p:ph type="sldNum" sz="quarter" idx="12"/>
          </p:nvPr>
        </p:nvSpPr>
        <p:spPr/>
        <p:txBody>
          <a:bodyPr/>
          <a:lstStyle/>
          <a:p>
            <a:fld id="{562D80BD-0C95-4761-9409-974C9C1616A4}" type="slidenum">
              <a:rPr lang="en-US" smtClean="0"/>
              <a:t>‹#›</a:t>
            </a:fld>
            <a:endParaRPr lang="en-US"/>
          </a:p>
        </p:txBody>
      </p:sp>
    </p:spTree>
    <p:extLst>
      <p:ext uri="{BB962C8B-B14F-4D97-AF65-F5344CB8AC3E}">
        <p14:creationId xmlns:p14="http://schemas.microsoft.com/office/powerpoint/2010/main" val="2081482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3E673-0B6B-827C-2BE7-A51DBD2928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143BCA-B485-7034-FC72-49E70A9773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3E37E-1DB8-DBEC-EC7A-C80A7CE6E270}"/>
              </a:ext>
            </a:extLst>
          </p:cNvPr>
          <p:cNvSpPr>
            <a:spLocks noGrp="1"/>
          </p:cNvSpPr>
          <p:nvPr>
            <p:ph type="dt" sz="half" idx="10"/>
          </p:nvPr>
        </p:nvSpPr>
        <p:spPr/>
        <p:txBody>
          <a:bodyPr/>
          <a:lstStyle/>
          <a:p>
            <a:fld id="{F6041428-7B62-47A6-8305-A49DD65692FC}" type="datetimeFigureOut">
              <a:rPr lang="en-US" smtClean="0"/>
              <a:t>6/7/2026</a:t>
            </a:fld>
            <a:endParaRPr lang="en-US"/>
          </a:p>
        </p:txBody>
      </p:sp>
      <p:sp>
        <p:nvSpPr>
          <p:cNvPr id="5" name="Footer Placeholder 4">
            <a:extLst>
              <a:ext uri="{FF2B5EF4-FFF2-40B4-BE49-F238E27FC236}">
                <a16:creationId xmlns:a16="http://schemas.microsoft.com/office/drawing/2014/main" id="{59A4B763-0070-9B8C-C307-495C72BC9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B596F-2953-E27A-11FC-DF465B55AD65}"/>
              </a:ext>
            </a:extLst>
          </p:cNvPr>
          <p:cNvSpPr>
            <a:spLocks noGrp="1"/>
          </p:cNvSpPr>
          <p:nvPr>
            <p:ph type="sldNum" sz="quarter" idx="12"/>
          </p:nvPr>
        </p:nvSpPr>
        <p:spPr/>
        <p:txBody>
          <a:bodyPr/>
          <a:lstStyle/>
          <a:p>
            <a:fld id="{562D80BD-0C95-4761-9409-974C9C1616A4}" type="slidenum">
              <a:rPr lang="en-US" smtClean="0"/>
              <a:t>‹#›</a:t>
            </a:fld>
            <a:endParaRPr lang="en-US"/>
          </a:p>
        </p:txBody>
      </p:sp>
    </p:spTree>
    <p:extLst>
      <p:ext uri="{BB962C8B-B14F-4D97-AF65-F5344CB8AC3E}">
        <p14:creationId xmlns:p14="http://schemas.microsoft.com/office/powerpoint/2010/main" val="313922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5A137-B82C-4FED-B005-E9CBF3C8332A}"/>
              </a:ext>
            </a:extLst>
          </p:cNvPr>
          <p:cNvSpPr>
            <a:spLocks noGrp="1"/>
          </p:cNvSpPr>
          <p:nvPr>
            <p:ph idx="1"/>
          </p:nvPr>
        </p:nvSpPr>
        <p:spPr>
          <a:xfrm>
            <a:off x="343930" y="2236304"/>
            <a:ext cx="11567984" cy="4329253"/>
          </a:xfrm>
        </p:spPr>
        <p:txBody>
          <a:bodyPr>
            <a:normAutofit/>
          </a:bodyPr>
          <a:lstStyle>
            <a:lvl1pPr marL="347663" indent="-347663">
              <a:defRPr sz="3200" b="1">
                <a:solidFill>
                  <a:schemeClr val="accent4">
                    <a:lumMod val="20000"/>
                    <a:lumOff val="80000"/>
                  </a:schemeClr>
                </a:solidFill>
                <a:effectLst>
                  <a:glow rad="63500">
                    <a:schemeClr val="tx1"/>
                  </a:glow>
                </a:effectLst>
              </a:defRPr>
            </a:lvl1pPr>
            <a:lvl2pPr marL="804863" indent="-287338">
              <a:buFont typeface="Calibri" panose="020F0502020204030204" pitchFamily="34" charset="0"/>
              <a:buChar char="−"/>
              <a:defRPr sz="2800" b="1">
                <a:solidFill>
                  <a:schemeClr val="accent4">
                    <a:lumMod val="20000"/>
                    <a:lumOff val="80000"/>
                  </a:schemeClr>
                </a:solidFill>
                <a:effectLst>
                  <a:glow rad="63500">
                    <a:schemeClr val="tx1"/>
                  </a:glow>
                </a:effectLst>
              </a:defRPr>
            </a:lvl2pPr>
            <a:lvl3pPr>
              <a:defRPr sz="2400" b="1">
                <a:solidFill>
                  <a:schemeClr val="accent4">
                    <a:lumMod val="20000"/>
                    <a:lumOff val="80000"/>
                  </a:schemeClr>
                </a:solidFill>
                <a:effectLst>
                  <a:glow rad="63500">
                    <a:schemeClr val="tx1"/>
                  </a:glow>
                </a:effectLst>
              </a:defRPr>
            </a:lvl3pPr>
            <a:lvl4pPr>
              <a:defRPr sz="2000" b="1">
                <a:solidFill>
                  <a:schemeClr val="accent4">
                    <a:lumMod val="20000"/>
                    <a:lumOff val="80000"/>
                  </a:schemeClr>
                </a:solidFill>
                <a:effectLst>
                  <a:glow rad="63500">
                    <a:schemeClr val="tx1"/>
                  </a:glow>
                </a:effectLst>
              </a:defRPr>
            </a:lvl4pPr>
            <a:lvl5pPr>
              <a:defRPr sz="2000" b="1">
                <a:solidFill>
                  <a:schemeClr val="accent4">
                    <a:lumMod val="20000"/>
                    <a:lumOff val="80000"/>
                  </a:schemeClr>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24126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5A137-B82C-4FED-B005-E9CBF3C8332A}"/>
              </a:ext>
            </a:extLst>
          </p:cNvPr>
          <p:cNvSpPr>
            <a:spLocks noGrp="1"/>
          </p:cNvSpPr>
          <p:nvPr>
            <p:ph idx="1"/>
          </p:nvPr>
        </p:nvSpPr>
        <p:spPr>
          <a:xfrm>
            <a:off x="343930" y="2236304"/>
            <a:ext cx="11567984" cy="4329253"/>
          </a:xfrm>
        </p:spPr>
        <p:txBody>
          <a:bodyPr>
            <a:normAutofit/>
          </a:bodyPr>
          <a:lstStyle>
            <a:lvl1pPr marL="347663" indent="-347663">
              <a:defRPr sz="3200" b="1">
                <a:solidFill>
                  <a:schemeClr val="accent4">
                    <a:lumMod val="20000"/>
                    <a:lumOff val="80000"/>
                  </a:schemeClr>
                </a:solidFill>
                <a:effectLst>
                  <a:glow rad="63500">
                    <a:schemeClr val="tx1"/>
                  </a:glow>
                </a:effectLst>
              </a:defRPr>
            </a:lvl1pPr>
            <a:lvl2pPr marL="804863" indent="-287338">
              <a:buFont typeface="Calibri" panose="020F0502020204030204" pitchFamily="34" charset="0"/>
              <a:buChar char="−"/>
              <a:defRPr sz="2800" b="1">
                <a:solidFill>
                  <a:schemeClr val="accent4">
                    <a:lumMod val="20000"/>
                    <a:lumOff val="80000"/>
                  </a:schemeClr>
                </a:solidFill>
                <a:effectLst>
                  <a:glow rad="63500">
                    <a:schemeClr val="tx1"/>
                  </a:glow>
                </a:effectLst>
              </a:defRPr>
            </a:lvl2pPr>
            <a:lvl3pPr>
              <a:defRPr sz="2400" b="1">
                <a:solidFill>
                  <a:schemeClr val="accent4">
                    <a:lumMod val="20000"/>
                    <a:lumOff val="80000"/>
                  </a:schemeClr>
                </a:solidFill>
                <a:effectLst>
                  <a:glow rad="63500">
                    <a:schemeClr val="tx1"/>
                  </a:glow>
                </a:effectLst>
              </a:defRPr>
            </a:lvl3pPr>
            <a:lvl4pPr>
              <a:defRPr sz="2000" b="1">
                <a:solidFill>
                  <a:schemeClr val="accent4">
                    <a:lumMod val="20000"/>
                    <a:lumOff val="80000"/>
                  </a:schemeClr>
                </a:solidFill>
                <a:effectLst>
                  <a:glow rad="63500">
                    <a:schemeClr val="tx1"/>
                  </a:glow>
                </a:effectLst>
              </a:defRPr>
            </a:lvl4pPr>
            <a:lvl5pPr>
              <a:defRPr sz="2000" b="1">
                <a:solidFill>
                  <a:schemeClr val="accent4">
                    <a:lumMod val="20000"/>
                    <a:lumOff val="80000"/>
                  </a:schemeClr>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6355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5A137-B82C-4FED-B005-E9CBF3C8332A}"/>
              </a:ext>
            </a:extLst>
          </p:cNvPr>
          <p:cNvSpPr>
            <a:spLocks noGrp="1"/>
          </p:cNvSpPr>
          <p:nvPr>
            <p:ph idx="1"/>
          </p:nvPr>
        </p:nvSpPr>
        <p:spPr>
          <a:xfrm>
            <a:off x="343930" y="2236304"/>
            <a:ext cx="11567984" cy="4329253"/>
          </a:xfrm>
        </p:spPr>
        <p:txBody>
          <a:bodyPr>
            <a:normAutofit/>
          </a:bodyPr>
          <a:lstStyle>
            <a:lvl1pPr marL="347663" indent="-347663">
              <a:defRPr sz="3200" b="1">
                <a:solidFill>
                  <a:schemeClr val="accent4">
                    <a:lumMod val="20000"/>
                    <a:lumOff val="80000"/>
                  </a:schemeClr>
                </a:solidFill>
                <a:effectLst>
                  <a:glow rad="63500">
                    <a:schemeClr val="tx1"/>
                  </a:glow>
                </a:effectLst>
              </a:defRPr>
            </a:lvl1pPr>
            <a:lvl2pPr marL="804863" indent="-287338">
              <a:buFont typeface="Calibri" panose="020F0502020204030204" pitchFamily="34" charset="0"/>
              <a:buChar char="−"/>
              <a:defRPr sz="2800" b="1">
                <a:solidFill>
                  <a:schemeClr val="accent4">
                    <a:lumMod val="20000"/>
                    <a:lumOff val="80000"/>
                  </a:schemeClr>
                </a:solidFill>
                <a:effectLst>
                  <a:glow rad="63500">
                    <a:schemeClr val="tx1"/>
                  </a:glow>
                </a:effectLst>
              </a:defRPr>
            </a:lvl2pPr>
            <a:lvl3pPr>
              <a:defRPr sz="2400" b="1">
                <a:solidFill>
                  <a:schemeClr val="accent4">
                    <a:lumMod val="20000"/>
                    <a:lumOff val="80000"/>
                  </a:schemeClr>
                </a:solidFill>
                <a:effectLst>
                  <a:glow rad="63500">
                    <a:schemeClr val="tx1"/>
                  </a:glow>
                </a:effectLst>
              </a:defRPr>
            </a:lvl3pPr>
            <a:lvl4pPr>
              <a:defRPr sz="2000" b="1">
                <a:solidFill>
                  <a:schemeClr val="accent4">
                    <a:lumMod val="20000"/>
                    <a:lumOff val="80000"/>
                  </a:schemeClr>
                </a:solidFill>
                <a:effectLst>
                  <a:glow rad="63500">
                    <a:schemeClr val="tx1"/>
                  </a:glow>
                </a:effectLst>
              </a:defRPr>
            </a:lvl4pPr>
            <a:lvl5pPr>
              <a:defRPr sz="2000" b="1">
                <a:solidFill>
                  <a:schemeClr val="accent4">
                    <a:lumMod val="20000"/>
                    <a:lumOff val="80000"/>
                  </a:schemeClr>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7937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5A137-B82C-4FED-B005-E9CBF3C8332A}"/>
              </a:ext>
            </a:extLst>
          </p:cNvPr>
          <p:cNvSpPr>
            <a:spLocks noGrp="1"/>
          </p:cNvSpPr>
          <p:nvPr>
            <p:ph idx="1"/>
          </p:nvPr>
        </p:nvSpPr>
        <p:spPr>
          <a:xfrm>
            <a:off x="343930" y="2236304"/>
            <a:ext cx="11567984" cy="4329253"/>
          </a:xfrm>
        </p:spPr>
        <p:txBody>
          <a:bodyPr>
            <a:normAutofit/>
          </a:bodyPr>
          <a:lstStyle>
            <a:lvl1pPr marL="347663" indent="-347663">
              <a:defRPr sz="3200" b="1">
                <a:solidFill>
                  <a:schemeClr val="accent4">
                    <a:lumMod val="20000"/>
                    <a:lumOff val="80000"/>
                  </a:schemeClr>
                </a:solidFill>
                <a:effectLst>
                  <a:glow rad="63500">
                    <a:schemeClr val="tx1"/>
                  </a:glow>
                </a:effectLst>
              </a:defRPr>
            </a:lvl1pPr>
            <a:lvl2pPr marL="804863" indent="-287338">
              <a:buFont typeface="Calibri" panose="020F0502020204030204" pitchFamily="34" charset="0"/>
              <a:buChar char="−"/>
              <a:defRPr sz="2800" b="1">
                <a:solidFill>
                  <a:schemeClr val="accent4">
                    <a:lumMod val="20000"/>
                    <a:lumOff val="80000"/>
                  </a:schemeClr>
                </a:solidFill>
                <a:effectLst>
                  <a:glow rad="63500">
                    <a:schemeClr val="tx1"/>
                  </a:glow>
                </a:effectLst>
              </a:defRPr>
            </a:lvl2pPr>
            <a:lvl3pPr>
              <a:defRPr sz="2400" b="1">
                <a:solidFill>
                  <a:schemeClr val="accent4">
                    <a:lumMod val="20000"/>
                    <a:lumOff val="80000"/>
                  </a:schemeClr>
                </a:solidFill>
                <a:effectLst>
                  <a:glow rad="63500">
                    <a:schemeClr val="tx1"/>
                  </a:glow>
                </a:effectLst>
              </a:defRPr>
            </a:lvl3pPr>
            <a:lvl4pPr>
              <a:defRPr sz="2000" b="1">
                <a:solidFill>
                  <a:schemeClr val="accent4">
                    <a:lumMod val="20000"/>
                    <a:lumOff val="80000"/>
                  </a:schemeClr>
                </a:solidFill>
                <a:effectLst>
                  <a:glow rad="63500">
                    <a:schemeClr val="tx1"/>
                  </a:glow>
                </a:effectLst>
              </a:defRPr>
            </a:lvl4pPr>
            <a:lvl5pPr>
              <a:defRPr sz="2000" b="1">
                <a:solidFill>
                  <a:schemeClr val="accent4">
                    <a:lumMod val="20000"/>
                    <a:lumOff val="80000"/>
                  </a:schemeClr>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7261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5A137-B82C-4FED-B005-E9CBF3C8332A}"/>
              </a:ext>
            </a:extLst>
          </p:cNvPr>
          <p:cNvSpPr>
            <a:spLocks noGrp="1"/>
          </p:cNvSpPr>
          <p:nvPr>
            <p:ph idx="1"/>
          </p:nvPr>
        </p:nvSpPr>
        <p:spPr>
          <a:xfrm>
            <a:off x="343930" y="2236304"/>
            <a:ext cx="11567984" cy="4329253"/>
          </a:xfrm>
        </p:spPr>
        <p:txBody>
          <a:bodyPr>
            <a:normAutofit/>
          </a:bodyPr>
          <a:lstStyle>
            <a:lvl1pPr marL="347663" indent="-347663">
              <a:defRPr sz="3200" b="1">
                <a:solidFill>
                  <a:schemeClr val="accent4">
                    <a:lumMod val="20000"/>
                    <a:lumOff val="80000"/>
                  </a:schemeClr>
                </a:solidFill>
                <a:effectLst>
                  <a:glow rad="63500">
                    <a:schemeClr val="tx1"/>
                  </a:glow>
                </a:effectLst>
              </a:defRPr>
            </a:lvl1pPr>
            <a:lvl2pPr marL="804863" indent="-287338">
              <a:buFont typeface="Calibri" panose="020F0502020204030204" pitchFamily="34" charset="0"/>
              <a:buChar char="−"/>
              <a:defRPr sz="2800" b="1">
                <a:solidFill>
                  <a:schemeClr val="accent4">
                    <a:lumMod val="20000"/>
                    <a:lumOff val="80000"/>
                  </a:schemeClr>
                </a:solidFill>
                <a:effectLst>
                  <a:glow rad="63500">
                    <a:schemeClr val="tx1"/>
                  </a:glow>
                </a:effectLst>
              </a:defRPr>
            </a:lvl2pPr>
            <a:lvl3pPr>
              <a:defRPr sz="2400" b="1">
                <a:solidFill>
                  <a:schemeClr val="accent4">
                    <a:lumMod val="20000"/>
                    <a:lumOff val="80000"/>
                  </a:schemeClr>
                </a:solidFill>
                <a:effectLst>
                  <a:glow rad="63500">
                    <a:schemeClr val="tx1"/>
                  </a:glow>
                </a:effectLst>
              </a:defRPr>
            </a:lvl3pPr>
            <a:lvl4pPr>
              <a:defRPr sz="2000" b="1">
                <a:solidFill>
                  <a:schemeClr val="accent4">
                    <a:lumMod val="20000"/>
                    <a:lumOff val="80000"/>
                  </a:schemeClr>
                </a:solidFill>
                <a:effectLst>
                  <a:glow rad="63500">
                    <a:schemeClr val="tx1"/>
                  </a:glow>
                </a:effectLst>
              </a:defRPr>
            </a:lvl4pPr>
            <a:lvl5pPr>
              <a:defRPr sz="2000" b="1">
                <a:solidFill>
                  <a:schemeClr val="accent4">
                    <a:lumMod val="20000"/>
                    <a:lumOff val="80000"/>
                  </a:schemeClr>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4513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5A137-B82C-4FED-B005-E9CBF3C8332A}"/>
              </a:ext>
            </a:extLst>
          </p:cNvPr>
          <p:cNvSpPr>
            <a:spLocks noGrp="1"/>
          </p:cNvSpPr>
          <p:nvPr>
            <p:ph idx="1"/>
          </p:nvPr>
        </p:nvSpPr>
        <p:spPr>
          <a:xfrm>
            <a:off x="343930" y="2236304"/>
            <a:ext cx="11567984" cy="4329253"/>
          </a:xfrm>
        </p:spPr>
        <p:txBody>
          <a:bodyPr>
            <a:normAutofit/>
          </a:bodyPr>
          <a:lstStyle>
            <a:lvl1pPr marL="347663" indent="-347663">
              <a:defRPr sz="3200" b="1">
                <a:solidFill>
                  <a:schemeClr val="accent4">
                    <a:lumMod val="20000"/>
                    <a:lumOff val="80000"/>
                  </a:schemeClr>
                </a:solidFill>
                <a:effectLst>
                  <a:glow rad="63500">
                    <a:schemeClr val="tx1"/>
                  </a:glow>
                </a:effectLst>
              </a:defRPr>
            </a:lvl1pPr>
            <a:lvl2pPr marL="804863" indent="-287338">
              <a:buFont typeface="Calibri" panose="020F0502020204030204" pitchFamily="34" charset="0"/>
              <a:buChar char="−"/>
              <a:defRPr sz="2800" b="1">
                <a:solidFill>
                  <a:schemeClr val="accent4">
                    <a:lumMod val="20000"/>
                    <a:lumOff val="80000"/>
                  </a:schemeClr>
                </a:solidFill>
                <a:effectLst>
                  <a:glow rad="63500">
                    <a:schemeClr val="tx1"/>
                  </a:glow>
                </a:effectLst>
              </a:defRPr>
            </a:lvl2pPr>
            <a:lvl3pPr>
              <a:defRPr sz="2400" b="1">
                <a:solidFill>
                  <a:schemeClr val="accent4">
                    <a:lumMod val="20000"/>
                    <a:lumOff val="80000"/>
                  </a:schemeClr>
                </a:solidFill>
                <a:effectLst>
                  <a:glow rad="63500">
                    <a:schemeClr val="tx1"/>
                  </a:glow>
                </a:effectLst>
              </a:defRPr>
            </a:lvl3pPr>
            <a:lvl4pPr>
              <a:defRPr sz="2000" b="1">
                <a:solidFill>
                  <a:schemeClr val="accent4">
                    <a:lumMod val="20000"/>
                    <a:lumOff val="80000"/>
                  </a:schemeClr>
                </a:solidFill>
                <a:effectLst>
                  <a:glow rad="63500">
                    <a:schemeClr val="tx1"/>
                  </a:glow>
                </a:effectLst>
              </a:defRPr>
            </a:lvl4pPr>
            <a:lvl5pPr>
              <a:defRPr sz="2000" b="1">
                <a:solidFill>
                  <a:schemeClr val="accent4">
                    <a:lumMod val="20000"/>
                    <a:lumOff val="80000"/>
                  </a:schemeClr>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40742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5906-BAA6-0EEA-EFF7-49F6E9B2E4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43F907-19CE-90BC-462F-CDD1FACD6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FA7955-71D7-EC6B-1592-4E6126641250}"/>
              </a:ext>
            </a:extLst>
          </p:cNvPr>
          <p:cNvSpPr>
            <a:spLocks noGrp="1"/>
          </p:cNvSpPr>
          <p:nvPr>
            <p:ph type="dt" sz="half" idx="10"/>
          </p:nvPr>
        </p:nvSpPr>
        <p:spPr/>
        <p:txBody>
          <a:bodyPr/>
          <a:lstStyle/>
          <a:p>
            <a:fld id="{F6041428-7B62-47A6-8305-A49DD65692FC}" type="datetimeFigureOut">
              <a:rPr lang="en-US" smtClean="0"/>
              <a:t>6/7/2026</a:t>
            </a:fld>
            <a:endParaRPr lang="en-US"/>
          </a:p>
        </p:txBody>
      </p:sp>
      <p:sp>
        <p:nvSpPr>
          <p:cNvPr id="5" name="Footer Placeholder 4">
            <a:extLst>
              <a:ext uri="{FF2B5EF4-FFF2-40B4-BE49-F238E27FC236}">
                <a16:creationId xmlns:a16="http://schemas.microsoft.com/office/drawing/2014/main" id="{7236E354-EB39-4BE6-1F04-6E75B34DE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17A52-7659-D0AD-D540-4C335393D806}"/>
              </a:ext>
            </a:extLst>
          </p:cNvPr>
          <p:cNvSpPr>
            <a:spLocks noGrp="1"/>
          </p:cNvSpPr>
          <p:nvPr>
            <p:ph type="sldNum" sz="quarter" idx="12"/>
          </p:nvPr>
        </p:nvSpPr>
        <p:spPr/>
        <p:txBody>
          <a:bodyPr/>
          <a:lstStyle/>
          <a:p>
            <a:fld id="{562D80BD-0C95-4761-9409-974C9C1616A4}" type="slidenum">
              <a:rPr lang="en-US" smtClean="0"/>
              <a:t>‹#›</a:t>
            </a:fld>
            <a:endParaRPr lang="en-US"/>
          </a:p>
        </p:txBody>
      </p:sp>
    </p:spTree>
    <p:extLst>
      <p:ext uri="{BB962C8B-B14F-4D97-AF65-F5344CB8AC3E}">
        <p14:creationId xmlns:p14="http://schemas.microsoft.com/office/powerpoint/2010/main" val="322869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B979-AFAB-2348-6FBB-5F9ED2340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8DCBA-2FB6-6EC4-F821-C74A513C7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D160CF-01B2-248C-72D3-6C64B7E09D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06AF9A-F841-2C65-8B30-F321C3C6CC6C}"/>
              </a:ext>
            </a:extLst>
          </p:cNvPr>
          <p:cNvSpPr>
            <a:spLocks noGrp="1"/>
          </p:cNvSpPr>
          <p:nvPr>
            <p:ph type="dt" sz="half" idx="10"/>
          </p:nvPr>
        </p:nvSpPr>
        <p:spPr/>
        <p:txBody>
          <a:bodyPr/>
          <a:lstStyle/>
          <a:p>
            <a:fld id="{F6041428-7B62-47A6-8305-A49DD65692FC}" type="datetimeFigureOut">
              <a:rPr lang="en-US" smtClean="0"/>
              <a:t>6/7/2026</a:t>
            </a:fld>
            <a:endParaRPr lang="en-US"/>
          </a:p>
        </p:txBody>
      </p:sp>
      <p:sp>
        <p:nvSpPr>
          <p:cNvPr id="6" name="Footer Placeholder 5">
            <a:extLst>
              <a:ext uri="{FF2B5EF4-FFF2-40B4-BE49-F238E27FC236}">
                <a16:creationId xmlns:a16="http://schemas.microsoft.com/office/drawing/2014/main" id="{6F67771F-B5EC-03FC-D043-8983B9C001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F32E2-1714-254F-ACF9-70F3363DD5DE}"/>
              </a:ext>
            </a:extLst>
          </p:cNvPr>
          <p:cNvSpPr>
            <a:spLocks noGrp="1"/>
          </p:cNvSpPr>
          <p:nvPr>
            <p:ph type="sldNum" sz="quarter" idx="12"/>
          </p:nvPr>
        </p:nvSpPr>
        <p:spPr/>
        <p:txBody>
          <a:bodyPr/>
          <a:lstStyle/>
          <a:p>
            <a:fld id="{562D80BD-0C95-4761-9409-974C9C1616A4}" type="slidenum">
              <a:rPr lang="en-US" smtClean="0"/>
              <a:t>‹#›</a:t>
            </a:fld>
            <a:endParaRPr lang="en-US"/>
          </a:p>
        </p:txBody>
      </p:sp>
    </p:spTree>
    <p:extLst>
      <p:ext uri="{BB962C8B-B14F-4D97-AF65-F5344CB8AC3E}">
        <p14:creationId xmlns:p14="http://schemas.microsoft.com/office/powerpoint/2010/main" val="353469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6B9C1-9D30-1B84-94E7-BC10BB8BC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6133B9-CE01-8E51-D2A9-B33D3E280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B73A7-8E73-248C-A88F-3352835562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41428-7B62-47A6-8305-A49DD65692FC}" type="datetimeFigureOut">
              <a:rPr lang="en-US" smtClean="0"/>
              <a:t>6/7/2026</a:t>
            </a:fld>
            <a:endParaRPr lang="en-US"/>
          </a:p>
        </p:txBody>
      </p:sp>
      <p:sp>
        <p:nvSpPr>
          <p:cNvPr id="5" name="Footer Placeholder 4">
            <a:extLst>
              <a:ext uri="{FF2B5EF4-FFF2-40B4-BE49-F238E27FC236}">
                <a16:creationId xmlns:a16="http://schemas.microsoft.com/office/drawing/2014/main" id="{BEB77E99-AC2E-BC6C-87EE-6D5B69910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E0BF-9B76-05C9-36B3-D106A221C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D80BD-0C95-4761-9409-974C9C1616A4}" type="slidenum">
              <a:rPr lang="en-US" smtClean="0"/>
              <a:t>‹#›</a:t>
            </a:fld>
            <a:endParaRPr lang="en-US"/>
          </a:p>
        </p:txBody>
      </p:sp>
    </p:spTree>
    <p:extLst>
      <p:ext uri="{BB962C8B-B14F-4D97-AF65-F5344CB8AC3E}">
        <p14:creationId xmlns:p14="http://schemas.microsoft.com/office/powerpoint/2010/main" val="2678629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423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1DF37-05BF-AACC-6F43-2F39F4155240}"/>
              </a:ext>
            </a:extLst>
          </p:cNvPr>
          <p:cNvSpPr>
            <a:spLocks noGrp="1"/>
          </p:cNvSpPr>
          <p:nvPr>
            <p:ph idx="1"/>
          </p:nvPr>
        </p:nvSpPr>
        <p:spPr/>
        <p:txBody>
          <a:bodyPr/>
          <a:lstStyle/>
          <a:p>
            <a:pPr marL="0" indent="0">
              <a:buNone/>
            </a:pPr>
            <a:r>
              <a:rPr lang="en-US" dirty="0">
                <a:solidFill>
                  <a:schemeClr val="tx1"/>
                </a:solidFill>
                <a:effectLst/>
              </a:rPr>
              <a:t>Then the LORD saw that the wickedness of man was great in the earth, and that every intent of the thoughts of his heart was only evil continually. And the LORD was sorry that He had made man on the earth, and He was grieved in His heart. So the LORD said, "I will destroy man whom I have created from the face of the earth, both man and beast, creeping thing and birds of the air, for I am sorry that I have made them." But Noah found grace in the eyes of the LORD.  (NKJV)</a:t>
            </a:r>
          </a:p>
          <a:p>
            <a:endParaRPr lang="en-US" dirty="0">
              <a:solidFill>
                <a:schemeClr val="tx1"/>
              </a:solidFill>
              <a:effectLst/>
            </a:endParaRPr>
          </a:p>
        </p:txBody>
      </p:sp>
      <p:sp>
        <p:nvSpPr>
          <p:cNvPr id="3" name="TextBox 2">
            <a:extLst>
              <a:ext uri="{FF2B5EF4-FFF2-40B4-BE49-F238E27FC236}">
                <a16:creationId xmlns:a16="http://schemas.microsoft.com/office/drawing/2014/main" id="{D892B324-AD9F-4049-1877-F55A95ACD91F}"/>
              </a:ext>
            </a:extLst>
          </p:cNvPr>
          <p:cNvSpPr txBox="1"/>
          <p:nvPr/>
        </p:nvSpPr>
        <p:spPr>
          <a:xfrm>
            <a:off x="3403414" y="670044"/>
            <a:ext cx="5397260" cy="1107996"/>
          </a:xfrm>
          <a:prstGeom prst="rect">
            <a:avLst/>
          </a:prstGeom>
          <a:noFill/>
        </p:spPr>
        <p:txBody>
          <a:bodyPr wrap="square" rtlCol="0">
            <a:spAutoFit/>
          </a:bodyPr>
          <a:lstStyle/>
          <a:p>
            <a:r>
              <a:rPr lang="en-US" sz="6600" b="1" dirty="0">
                <a:solidFill>
                  <a:srgbClr val="FFFF00"/>
                </a:solidFill>
              </a:rPr>
              <a:t>Genesis 6:5-8</a:t>
            </a:r>
          </a:p>
        </p:txBody>
      </p:sp>
    </p:spTree>
    <p:extLst>
      <p:ext uri="{BB962C8B-B14F-4D97-AF65-F5344CB8AC3E}">
        <p14:creationId xmlns:p14="http://schemas.microsoft.com/office/powerpoint/2010/main" val="25428894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1DF37-05BF-AACC-6F43-2F39F4155240}"/>
              </a:ext>
            </a:extLst>
          </p:cNvPr>
          <p:cNvSpPr>
            <a:spLocks noGrp="1"/>
          </p:cNvSpPr>
          <p:nvPr>
            <p:ph idx="1"/>
          </p:nvPr>
        </p:nvSpPr>
        <p:spPr/>
        <p:txBody>
          <a:bodyPr>
            <a:normAutofit fontScale="92500" lnSpcReduction="20000"/>
          </a:bodyPr>
          <a:lstStyle/>
          <a:p>
            <a:r>
              <a:rPr lang="en-US" dirty="0">
                <a:solidFill>
                  <a:schemeClr val="tx1"/>
                </a:solidFill>
                <a:effectLst/>
              </a:rPr>
              <a:t>Paul said, “Therefore consider the goodness and severity of God…otherwise you also will be cut off” (Rom. 11:22)</a:t>
            </a:r>
          </a:p>
          <a:p>
            <a:r>
              <a:rPr lang="en-US" dirty="0">
                <a:solidFill>
                  <a:schemeClr val="tx1"/>
                </a:solidFill>
                <a:effectLst/>
              </a:rPr>
              <a:t>David said, “God is a just judge, and God is angry with the wicked every day” (Psa. 7:11)</a:t>
            </a:r>
          </a:p>
          <a:p>
            <a:r>
              <a:rPr lang="en-US" dirty="0">
                <a:solidFill>
                  <a:schemeClr val="tx1"/>
                </a:solidFill>
                <a:effectLst/>
              </a:rPr>
              <a:t>Paul said, “You are treasuring up for yourself wrath in the day of wrath” (Rom. 2:5)</a:t>
            </a:r>
          </a:p>
          <a:p>
            <a:r>
              <a:rPr lang="en-US" dirty="0">
                <a:solidFill>
                  <a:schemeClr val="tx1"/>
                </a:solidFill>
                <a:effectLst/>
              </a:rPr>
              <a:t>John writes, “He himself shall drink of the win of the wrath of God, which is poured out full strength into the cup of His indignation (Rev. 14:10)</a:t>
            </a:r>
          </a:p>
          <a:p>
            <a:r>
              <a:rPr lang="en-US" dirty="0">
                <a:solidFill>
                  <a:schemeClr val="tx1"/>
                </a:solidFill>
                <a:effectLst/>
              </a:rPr>
              <a:t>John writes, “He Himself treads the winepress of the fierceness and wrath of God Almighty” (Rev. 19:15)</a:t>
            </a:r>
          </a:p>
        </p:txBody>
      </p:sp>
      <p:sp>
        <p:nvSpPr>
          <p:cNvPr id="3" name="TextBox 2">
            <a:extLst>
              <a:ext uri="{FF2B5EF4-FFF2-40B4-BE49-F238E27FC236}">
                <a16:creationId xmlns:a16="http://schemas.microsoft.com/office/drawing/2014/main" id="{33752637-BCDE-C7E5-04F6-59067601BD53}"/>
              </a:ext>
            </a:extLst>
          </p:cNvPr>
          <p:cNvSpPr txBox="1"/>
          <p:nvPr/>
        </p:nvSpPr>
        <p:spPr>
          <a:xfrm>
            <a:off x="698739" y="552091"/>
            <a:ext cx="10964173" cy="1107996"/>
          </a:xfrm>
          <a:prstGeom prst="rect">
            <a:avLst/>
          </a:prstGeom>
          <a:noFill/>
        </p:spPr>
        <p:txBody>
          <a:bodyPr wrap="square" rtlCol="0">
            <a:spAutoFit/>
          </a:bodyPr>
          <a:lstStyle/>
          <a:p>
            <a:r>
              <a:rPr lang="en-US" sz="6600" b="1" dirty="0">
                <a:solidFill>
                  <a:srgbClr val="FFFF00"/>
                </a:solidFill>
              </a:rPr>
              <a:t>Trouble Ahead: God Is Angry</a:t>
            </a:r>
          </a:p>
        </p:txBody>
      </p:sp>
    </p:spTree>
    <p:extLst>
      <p:ext uri="{BB962C8B-B14F-4D97-AF65-F5344CB8AC3E}">
        <p14:creationId xmlns:p14="http://schemas.microsoft.com/office/powerpoint/2010/main" val="3085213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D4713-0A58-84EA-1468-6F90FFD10AD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6F14E6-7972-45C8-4383-CFE995853953}"/>
              </a:ext>
            </a:extLst>
          </p:cNvPr>
          <p:cNvSpPr>
            <a:spLocks noGrp="1"/>
          </p:cNvSpPr>
          <p:nvPr>
            <p:ph idx="1"/>
          </p:nvPr>
        </p:nvSpPr>
        <p:spPr/>
        <p:txBody>
          <a:bodyPr>
            <a:normAutofit lnSpcReduction="10000"/>
          </a:bodyPr>
          <a:lstStyle/>
          <a:p>
            <a:r>
              <a:rPr lang="en-US" dirty="0">
                <a:solidFill>
                  <a:schemeClr val="tx1"/>
                </a:solidFill>
                <a:effectLst/>
              </a:rPr>
              <a:t>His anger and wrath seen at the flood (Gen. 6:5-8)</a:t>
            </a:r>
          </a:p>
          <a:p>
            <a:r>
              <a:rPr lang="en-US" dirty="0">
                <a:solidFill>
                  <a:schemeClr val="tx1"/>
                </a:solidFill>
                <a:effectLst/>
              </a:rPr>
              <a:t>His anger and wrath seen at Sodom and Gomorrah (Gen. 19)</a:t>
            </a:r>
          </a:p>
          <a:p>
            <a:r>
              <a:rPr lang="en-US" dirty="0">
                <a:solidFill>
                  <a:schemeClr val="tx1"/>
                </a:solidFill>
                <a:effectLst/>
              </a:rPr>
              <a:t>His anger and wrath seen at the Golden Calf (Ex. 32)</a:t>
            </a:r>
          </a:p>
          <a:p>
            <a:r>
              <a:rPr lang="en-US" dirty="0">
                <a:solidFill>
                  <a:schemeClr val="tx1"/>
                </a:solidFill>
                <a:effectLst/>
              </a:rPr>
              <a:t>His anger and wrath seen at the annual Day of Atonement (Lev. 16)</a:t>
            </a:r>
          </a:p>
          <a:p>
            <a:endParaRPr lang="en-US" dirty="0">
              <a:solidFill>
                <a:schemeClr val="tx1"/>
              </a:solidFill>
              <a:effectLst/>
            </a:endParaRPr>
          </a:p>
          <a:p>
            <a:r>
              <a:rPr lang="en-US" dirty="0">
                <a:solidFill>
                  <a:srgbClr val="FFFF00"/>
                </a:solidFill>
                <a:effectLst/>
              </a:rPr>
              <a:t>When God is angry what can I do?</a:t>
            </a:r>
          </a:p>
          <a:p>
            <a:r>
              <a:rPr lang="en-US" dirty="0">
                <a:solidFill>
                  <a:srgbClr val="FFFF00"/>
                </a:solidFill>
                <a:effectLst/>
              </a:rPr>
              <a:t>Who can stand between me and the wrath of God?</a:t>
            </a:r>
          </a:p>
        </p:txBody>
      </p:sp>
      <p:sp>
        <p:nvSpPr>
          <p:cNvPr id="3" name="TextBox 2">
            <a:extLst>
              <a:ext uri="{FF2B5EF4-FFF2-40B4-BE49-F238E27FC236}">
                <a16:creationId xmlns:a16="http://schemas.microsoft.com/office/drawing/2014/main" id="{309A3955-04C7-630F-8937-97EF5D3DD340}"/>
              </a:ext>
            </a:extLst>
          </p:cNvPr>
          <p:cNvSpPr txBox="1"/>
          <p:nvPr/>
        </p:nvSpPr>
        <p:spPr>
          <a:xfrm>
            <a:off x="698739" y="552091"/>
            <a:ext cx="10964173" cy="1107996"/>
          </a:xfrm>
          <a:prstGeom prst="rect">
            <a:avLst/>
          </a:prstGeom>
          <a:noFill/>
        </p:spPr>
        <p:txBody>
          <a:bodyPr wrap="square" rtlCol="0">
            <a:spAutoFit/>
          </a:bodyPr>
          <a:lstStyle/>
          <a:p>
            <a:r>
              <a:rPr lang="en-US" sz="6600" b="1" dirty="0">
                <a:solidFill>
                  <a:srgbClr val="FFFF00"/>
                </a:solidFill>
              </a:rPr>
              <a:t>When God Showed His Anger</a:t>
            </a:r>
          </a:p>
        </p:txBody>
      </p:sp>
    </p:spTree>
    <p:extLst>
      <p:ext uri="{BB962C8B-B14F-4D97-AF65-F5344CB8AC3E}">
        <p14:creationId xmlns:p14="http://schemas.microsoft.com/office/powerpoint/2010/main" val="2875965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00B4B-AE41-F3DD-F7D6-F2E716D1126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82AA85-8B00-8833-BD27-EC0611DB6BC7}"/>
              </a:ext>
            </a:extLst>
          </p:cNvPr>
          <p:cNvSpPr>
            <a:spLocks noGrp="1"/>
          </p:cNvSpPr>
          <p:nvPr>
            <p:ph idx="1"/>
          </p:nvPr>
        </p:nvSpPr>
        <p:spPr/>
        <p:txBody>
          <a:bodyPr>
            <a:normAutofit lnSpcReduction="10000"/>
          </a:bodyPr>
          <a:lstStyle/>
          <a:p>
            <a:r>
              <a:rPr lang="en-US" dirty="0">
                <a:solidFill>
                  <a:schemeClr val="tx1"/>
                </a:solidFill>
                <a:effectLst/>
              </a:rPr>
              <a:t>Atonement seen in actions by Aaron dealing with God’s wrath after the earth swallowed Korah, Dathan and Abriam (Num. 16)</a:t>
            </a:r>
          </a:p>
          <a:p>
            <a:r>
              <a:rPr lang="en-US" dirty="0">
                <a:solidFill>
                  <a:schemeClr val="tx1"/>
                </a:solidFill>
                <a:effectLst/>
              </a:rPr>
              <a:t>Aaron stood between His wrath and the plague</a:t>
            </a:r>
          </a:p>
          <a:p>
            <a:r>
              <a:rPr lang="en-US" dirty="0">
                <a:solidFill>
                  <a:schemeClr val="tx1"/>
                </a:solidFill>
                <a:effectLst/>
              </a:rPr>
              <a:t>His actions appeased the wrath – it was an atonement</a:t>
            </a:r>
          </a:p>
          <a:p>
            <a:endParaRPr lang="en-US" dirty="0">
              <a:solidFill>
                <a:schemeClr val="tx1"/>
              </a:solidFill>
              <a:effectLst/>
            </a:endParaRPr>
          </a:p>
          <a:p>
            <a:r>
              <a:rPr lang="en-US" dirty="0">
                <a:solidFill>
                  <a:srgbClr val="FFFF00"/>
                </a:solidFill>
                <a:effectLst/>
              </a:rPr>
              <a:t>God is angry EVERY DAY at ALL of our sins</a:t>
            </a:r>
          </a:p>
          <a:p>
            <a:r>
              <a:rPr lang="en-US" dirty="0">
                <a:solidFill>
                  <a:srgbClr val="FFFF00"/>
                </a:solidFill>
                <a:effectLst/>
              </a:rPr>
              <a:t>God is angry EVERY DAY at ALL of YOU and YOUR sins</a:t>
            </a:r>
          </a:p>
          <a:p>
            <a:r>
              <a:rPr lang="en-US" dirty="0">
                <a:solidFill>
                  <a:srgbClr val="FFFF00"/>
                </a:solidFill>
                <a:effectLst/>
              </a:rPr>
              <a:t>What can YOU do to appease His wrath?</a:t>
            </a:r>
          </a:p>
        </p:txBody>
      </p:sp>
      <p:sp>
        <p:nvSpPr>
          <p:cNvPr id="3" name="TextBox 2">
            <a:extLst>
              <a:ext uri="{FF2B5EF4-FFF2-40B4-BE49-F238E27FC236}">
                <a16:creationId xmlns:a16="http://schemas.microsoft.com/office/drawing/2014/main" id="{A82B61BC-8CAF-7F59-DCE7-273A75F381F9}"/>
              </a:ext>
            </a:extLst>
          </p:cNvPr>
          <p:cNvSpPr txBox="1"/>
          <p:nvPr/>
        </p:nvSpPr>
        <p:spPr>
          <a:xfrm>
            <a:off x="698739" y="552091"/>
            <a:ext cx="10964173" cy="1107996"/>
          </a:xfrm>
          <a:prstGeom prst="rect">
            <a:avLst/>
          </a:prstGeom>
          <a:noFill/>
        </p:spPr>
        <p:txBody>
          <a:bodyPr wrap="square" rtlCol="0">
            <a:spAutoFit/>
          </a:bodyPr>
          <a:lstStyle/>
          <a:p>
            <a:r>
              <a:rPr lang="en-US" sz="6600" b="1" dirty="0">
                <a:solidFill>
                  <a:srgbClr val="FFFF00"/>
                </a:solidFill>
              </a:rPr>
              <a:t>Atonement and Propitiation</a:t>
            </a:r>
          </a:p>
        </p:txBody>
      </p:sp>
    </p:spTree>
    <p:extLst>
      <p:ext uri="{BB962C8B-B14F-4D97-AF65-F5344CB8AC3E}">
        <p14:creationId xmlns:p14="http://schemas.microsoft.com/office/powerpoint/2010/main" val="4084794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A0444-189B-323A-CD7F-A3B187AA24A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C14D29-0C05-C87D-51D8-36B8D776F975}"/>
              </a:ext>
            </a:extLst>
          </p:cNvPr>
          <p:cNvSpPr>
            <a:spLocks noGrp="1"/>
          </p:cNvSpPr>
          <p:nvPr>
            <p:ph idx="1"/>
          </p:nvPr>
        </p:nvSpPr>
        <p:spPr/>
        <p:txBody>
          <a:bodyPr>
            <a:normAutofit lnSpcReduction="10000"/>
          </a:bodyPr>
          <a:lstStyle/>
          <a:p>
            <a:r>
              <a:rPr lang="en-US" dirty="0">
                <a:solidFill>
                  <a:srgbClr val="FFFF00"/>
                </a:solidFill>
                <a:effectLst/>
              </a:rPr>
              <a:t>What can YOU do to appease His wrath?</a:t>
            </a:r>
          </a:p>
          <a:p>
            <a:r>
              <a:rPr lang="en-US" dirty="0">
                <a:solidFill>
                  <a:schemeClr val="tx1"/>
                </a:solidFill>
                <a:effectLst/>
              </a:rPr>
              <a:t>In this is love, not that we loved God, but that He loved us and sent His son to be the propitiation for our sins. (1 John 4:10)</a:t>
            </a:r>
          </a:p>
          <a:p>
            <a:endParaRPr lang="en-US" dirty="0">
              <a:solidFill>
                <a:schemeClr val="tx1"/>
              </a:solidFill>
              <a:effectLst/>
            </a:endParaRPr>
          </a:p>
          <a:p>
            <a:r>
              <a:rPr lang="en-US" dirty="0">
                <a:solidFill>
                  <a:schemeClr val="tx1"/>
                </a:solidFill>
                <a:effectLst/>
              </a:rPr>
              <a:t>My little children, these things I write to you, so that you may not sin.  And if anyone sins, we have an Advocate with the Father, Jesus Christ the righteous. And He Himself is the propitiation for our sins, and not for ours only but also for the whole world. (1 John 2:1-2)</a:t>
            </a:r>
          </a:p>
        </p:txBody>
      </p:sp>
      <p:sp>
        <p:nvSpPr>
          <p:cNvPr id="3" name="TextBox 2">
            <a:extLst>
              <a:ext uri="{FF2B5EF4-FFF2-40B4-BE49-F238E27FC236}">
                <a16:creationId xmlns:a16="http://schemas.microsoft.com/office/drawing/2014/main" id="{78C0190D-9353-2001-3142-93FAED1367F9}"/>
              </a:ext>
            </a:extLst>
          </p:cNvPr>
          <p:cNvSpPr txBox="1"/>
          <p:nvPr/>
        </p:nvSpPr>
        <p:spPr>
          <a:xfrm>
            <a:off x="698739" y="552091"/>
            <a:ext cx="10964173" cy="1107996"/>
          </a:xfrm>
          <a:prstGeom prst="rect">
            <a:avLst/>
          </a:prstGeom>
          <a:noFill/>
        </p:spPr>
        <p:txBody>
          <a:bodyPr wrap="square" rtlCol="0">
            <a:spAutoFit/>
          </a:bodyPr>
          <a:lstStyle/>
          <a:p>
            <a:r>
              <a:rPr lang="en-US" sz="6600" b="1" dirty="0">
                <a:solidFill>
                  <a:srgbClr val="FFFF00"/>
                </a:solidFill>
              </a:rPr>
              <a:t>Atonement and Propitiation</a:t>
            </a:r>
          </a:p>
        </p:txBody>
      </p:sp>
    </p:spTree>
    <p:extLst>
      <p:ext uri="{BB962C8B-B14F-4D97-AF65-F5344CB8AC3E}">
        <p14:creationId xmlns:p14="http://schemas.microsoft.com/office/powerpoint/2010/main" val="721098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3EF55-4E70-7100-0A24-C4C3E262060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E89F7C-31E9-784B-CC83-2DB28BE6340F}"/>
              </a:ext>
            </a:extLst>
          </p:cNvPr>
          <p:cNvSpPr>
            <a:spLocks noGrp="1"/>
          </p:cNvSpPr>
          <p:nvPr>
            <p:ph idx="1"/>
          </p:nvPr>
        </p:nvSpPr>
        <p:spPr/>
        <p:txBody>
          <a:bodyPr>
            <a:normAutofit fontScale="92500"/>
          </a:bodyPr>
          <a:lstStyle/>
          <a:p>
            <a:r>
              <a:rPr lang="en-US" dirty="0">
                <a:solidFill>
                  <a:srgbClr val="FFFF00"/>
                </a:solidFill>
                <a:effectLst/>
              </a:rPr>
              <a:t>What can YOU do to appease His wrath?</a:t>
            </a:r>
          </a:p>
          <a:p>
            <a:r>
              <a:rPr lang="en-US" dirty="0">
                <a:solidFill>
                  <a:schemeClr val="tx1"/>
                </a:solidFill>
                <a:effectLst/>
              </a:rPr>
              <a:t>In this is love, not that we loved God, but that He loved us and sent His son to be the propitiation for our sins. (1 John 4:10)</a:t>
            </a:r>
          </a:p>
          <a:p>
            <a:endParaRPr lang="en-US" dirty="0">
              <a:solidFill>
                <a:schemeClr val="tx1"/>
              </a:solidFill>
              <a:effectLst/>
            </a:endParaRPr>
          </a:p>
          <a:p>
            <a:r>
              <a:rPr lang="en-US" dirty="0">
                <a:solidFill>
                  <a:schemeClr val="tx1"/>
                </a:solidFill>
                <a:effectLst/>
              </a:rPr>
              <a:t>My little children, these things I write to you, so that you may not sin.  And if anyone sins, we have an Advocate with the Father, Jesus Christ the righteous. And He Himself is the propitiation for our sins, and not for ours only but also for the whole world. Now by this </a:t>
            </a:r>
            <a:r>
              <a:rPr lang="en-US" dirty="0">
                <a:solidFill>
                  <a:srgbClr val="FFFF00"/>
                </a:solidFill>
                <a:effectLst/>
              </a:rPr>
              <a:t>we know that we know</a:t>
            </a:r>
            <a:r>
              <a:rPr lang="en-US" dirty="0">
                <a:solidFill>
                  <a:schemeClr val="tx1"/>
                </a:solidFill>
                <a:effectLst/>
              </a:rPr>
              <a:t> Him, </a:t>
            </a:r>
            <a:r>
              <a:rPr lang="en-US" dirty="0">
                <a:solidFill>
                  <a:srgbClr val="FFFF00"/>
                </a:solidFill>
                <a:effectLst/>
              </a:rPr>
              <a:t>if we keep His commandments</a:t>
            </a:r>
            <a:r>
              <a:rPr lang="en-US" dirty="0">
                <a:solidFill>
                  <a:schemeClr val="tx1"/>
                </a:solidFill>
                <a:effectLst/>
              </a:rPr>
              <a:t>. (1 John 2:1-3)</a:t>
            </a:r>
          </a:p>
        </p:txBody>
      </p:sp>
      <p:sp>
        <p:nvSpPr>
          <p:cNvPr id="3" name="TextBox 2">
            <a:extLst>
              <a:ext uri="{FF2B5EF4-FFF2-40B4-BE49-F238E27FC236}">
                <a16:creationId xmlns:a16="http://schemas.microsoft.com/office/drawing/2014/main" id="{A177B51D-7E86-4050-2D27-A47D6565F49A}"/>
              </a:ext>
            </a:extLst>
          </p:cNvPr>
          <p:cNvSpPr txBox="1"/>
          <p:nvPr/>
        </p:nvSpPr>
        <p:spPr>
          <a:xfrm>
            <a:off x="698739" y="552091"/>
            <a:ext cx="10964173" cy="1107996"/>
          </a:xfrm>
          <a:prstGeom prst="rect">
            <a:avLst/>
          </a:prstGeom>
          <a:noFill/>
        </p:spPr>
        <p:txBody>
          <a:bodyPr wrap="square" rtlCol="0">
            <a:spAutoFit/>
          </a:bodyPr>
          <a:lstStyle/>
          <a:p>
            <a:r>
              <a:rPr lang="en-US" sz="6600" b="1" dirty="0">
                <a:solidFill>
                  <a:srgbClr val="FFFF00"/>
                </a:solidFill>
              </a:rPr>
              <a:t>Atonement and Propitiation</a:t>
            </a:r>
          </a:p>
        </p:txBody>
      </p:sp>
    </p:spTree>
    <p:extLst>
      <p:ext uri="{BB962C8B-B14F-4D97-AF65-F5344CB8AC3E}">
        <p14:creationId xmlns:p14="http://schemas.microsoft.com/office/powerpoint/2010/main" val="209685161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F950C-6C13-D6A9-26A8-4472C32793D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8A856-E783-0413-49C4-E142E07F2EF6}"/>
              </a:ext>
            </a:extLst>
          </p:cNvPr>
          <p:cNvSpPr>
            <a:spLocks noGrp="1"/>
          </p:cNvSpPr>
          <p:nvPr>
            <p:ph idx="1"/>
          </p:nvPr>
        </p:nvSpPr>
        <p:spPr/>
        <p:txBody>
          <a:bodyPr>
            <a:normAutofit lnSpcReduction="10000"/>
          </a:bodyPr>
          <a:lstStyle/>
          <a:p>
            <a:r>
              <a:rPr lang="en-US" dirty="0">
                <a:solidFill>
                  <a:schemeClr val="tx1"/>
                </a:solidFill>
                <a:effectLst/>
              </a:rPr>
              <a:t>Do </a:t>
            </a:r>
            <a:r>
              <a:rPr lang="en-US" dirty="0">
                <a:solidFill>
                  <a:srgbClr val="FFFF00"/>
                </a:solidFill>
                <a:effectLst/>
              </a:rPr>
              <a:t>YOU</a:t>
            </a:r>
            <a:r>
              <a:rPr lang="en-US" dirty="0">
                <a:solidFill>
                  <a:schemeClr val="tx1"/>
                </a:solidFill>
                <a:effectLst/>
              </a:rPr>
              <a:t> believe?						John 8:24</a:t>
            </a:r>
          </a:p>
          <a:p>
            <a:r>
              <a:rPr lang="en-US" dirty="0">
                <a:solidFill>
                  <a:schemeClr val="tx1"/>
                </a:solidFill>
                <a:effectLst/>
              </a:rPr>
              <a:t>Will </a:t>
            </a:r>
            <a:r>
              <a:rPr lang="en-US" dirty="0">
                <a:solidFill>
                  <a:srgbClr val="FFFF00"/>
                </a:solidFill>
                <a:effectLst/>
              </a:rPr>
              <a:t>YOU</a:t>
            </a:r>
            <a:r>
              <a:rPr lang="en-US" dirty="0">
                <a:solidFill>
                  <a:schemeClr val="tx1"/>
                </a:solidFill>
                <a:effectLst/>
              </a:rPr>
              <a:t> repent?						Luke 13:3</a:t>
            </a:r>
          </a:p>
          <a:p>
            <a:r>
              <a:rPr lang="en-US" dirty="0">
                <a:solidFill>
                  <a:schemeClr val="tx1"/>
                </a:solidFill>
                <a:effectLst/>
              </a:rPr>
              <a:t>Will </a:t>
            </a:r>
            <a:r>
              <a:rPr lang="en-US" dirty="0">
                <a:solidFill>
                  <a:srgbClr val="FFFF00"/>
                </a:solidFill>
                <a:effectLst/>
              </a:rPr>
              <a:t>YOU</a:t>
            </a:r>
            <a:r>
              <a:rPr lang="en-US" dirty="0">
                <a:solidFill>
                  <a:schemeClr val="tx1"/>
                </a:solidFill>
                <a:effectLst/>
              </a:rPr>
              <a:t> confess your faith?				Romans 10:9</a:t>
            </a:r>
          </a:p>
          <a:p>
            <a:r>
              <a:rPr lang="en-US" dirty="0">
                <a:solidFill>
                  <a:schemeClr val="tx1"/>
                </a:solidFill>
                <a:effectLst/>
              </a:rPr>
              <a:t>Will </a:t>
            </a:r>
            <a:r>
              <a:rPr lang="en-US" dirty="0">
                <a:solidFill>
                  <a:srgbClr val="FFFF00"/>
                </a:solidFill>
                <a:effectLst/>
              </a:rPr>
              <a:t>YOU</a:t>
            </a:r>
            <a:r>
              <a:rPr lang="en-US" dirty="0">
                <a:solidFill>
                  <a:schemeClr val="tx1"/>
                </a:solidFill>
                <a:effectLst/>
              </a:rPr>
              <a:t> be baptized/immersed today?		Acts 2:38</a:t>
            </a:r>
          </a:p>
          <a:p>
            <a:endParaRPr lang="en-US" dirty="0">
              <a:solidFill>
                <a:srgbClr val="FFFF00"/>
              </a:solidFill>
              <a:effectLst/>
            </a:endParaRPr>
          </a:p>
          <a:p>
            <a:r>
              <a:rPr lang="en-US" dirty="0">
                <a:solidFill>
                  <a:srgbClr val="FFFF00"/>
                </a:solidFill>
                <a:effectLst/>
              </a:rPr>
              <a:t>When YOU do these, He atones YOU and adds YOU to His flock</a:t>
            </a:r>
          </a:p>
          <a:p>
            <a:endParaRPr lang="en-US" dirty="0">
              <a:solidFill>
                <a:schemeClr val="tx1"/>
              </a:solidFill>
              <a:effectLst/>
            </a:endParaRPr>
          </a:p>
          <a:p>
            <a:r>
              <a:rPr lang="en-US" dirty="0">
                <a:solidFill>
                  <a:schemeClr val="tx1"/>
                </a:solidFill>
                <a:effectLst/>
              </a:rPr>
              <a:t>Will </a:t>
            </a:r>
            <a:r>
              <a:rPr lang="en-US" dirty="0">
                <a:solidFill>
                  <a:srgbClr val="FFFF00"/>
                </a:solidFill>
                <a:effectLst/>
              </a:rPr>
              <a:t>YOU</a:t>
            </a:r>
            <a:r>
              <a:rPr lang="en-US" dirty="0">
                <a:solidFill>
                  <a:schemeClr val="tx1"/>
                </a:solidFill>
                <a:effectLst/>
              </a:rPr>
              <a:t> live faithfully until YOU die?		Rev. 2:10</a:t>
            </a:r>
          </a:p>
        </p:txBody>
      </p:sp>
      <p:sp>
        <p:nvSpPr>
          <p:cNvPr id="3" name="TextBox 2">
            <a:extLst>
              <a:ext uri="{FF2B5EF4-FFF2-40B4-BE49-F238E27FC236}">
                <a16:creationId xmlns:a16="http://schemas.microsoft.com/office/drawing/2014/main" id="{8473AEF2-4F7A-0C23-DE0A-F34613AC8F34}"/>
              </a:ext>
            </a:extLst>
          </p:cNvPr>
          <p:cNvSpPr txBox="1"/>
          <p:nvPr/>
        </p:nvSpPr>
        <p:spPr>
          <a:xfrm>
            <a:off x="698739" y="552091"/>
            <a:ext cx="10964173" cy="1107996"/>
          </a:xfrm>
          <a:prstGeom prst="rect">
            <a:avLst/>
          </a:prstGeom>
          <a:noFill/>
        </p:spPr>
        <p:txBody>
          <a:bodyPr wrap="square" rtlCol="0">
            <a:spAutoFit/>
          </a:bodyPr>
          <a:lstStyle/>
          <a:p>
            <a:r>
              <a:rPr lang="en-US" sz="6600" b="1" dirty="0">
                <a:solidFill>
                  <a:srgbClr val="FFFF00"/>
                </a:solidFill>
              </a:rPr>
              <a:t>Atonement for YOU Today</a:t>
            </a:r>
          </a:p>
        </p:txBody>
      </p:sp>
    </p:spTree>
    <p:extLst>
      <p:ext uri="{BB962C8B-B14F-4D97-AF65-F5344CB8AC3E}">
        <p14:creationId xmlns:p14="http://schemas.microsoft.com/office/powerpoint/2010/main" val="2789590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ipe(down)">
                                      <p:cBhvr>
                                        <p:cTn id="19" dur="500"/>
                                        <p:tgtEl>
                                          <p:spTgt spid="2">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down)">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717</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6</cp:revision>
  <dcterms:created xsi:type="dcterms:W3CDTF">2026-05-30T11:48:03Z</dcterms:created>
  <dcterms:modified xsi:type="dcterms:W3CDTF">2026-06-07T13:45:11Z</dcterms:modified>
</cp:coreProperties>
</file>