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1" r:id="rId2"/>
    <p:sldId id="2562" r:id="rId3"/>
    <p:sldId id="2563" r:id="rId4"/>
    <p:sldId id="2564" r:id="rId5"/>
    <p:sldId id="2565" r:id="rId6"/>
    <p:sldId id="257" r:id="rId7"/>
    <p:sldId id="2566" r:id="rId8"/>
    <p:sldId id="2575" r:id="rId9"/>
    <p:sldId id="2567" r:id="rId10"/>
    <p:sldId id="2568" r:id="rId11"/>
    <p:sldId id="2569" r:id="rId12"/>
    <p:sldId id="2576" r:id="rId13"/>
    <p:sldId id="2570" r:id="rId14"/>
    <p:sldId id="2571" r:id="rId15"/>
    <p:sldId id="2572" r:id="rId16"/>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Power of the Unseen: Faithful People Who Changed the Story" id="{6E47D047-8383-4C1F-9720-20E6E1F21D5A}">
          <p14:sldIdLst>
            <p14:sldId id="2561"/>
          </p14:sldIdLst>
        </p14:section>
        <p14:section name="Introduction and Big Idea" id="{BA7C46F2-36E9-4FC4-9799-263220B72BD3}">
          <p14:sldIdLst>
            <p14:sldId id="2562"/>
            <p14:sldId id="2563"/>
            <p14:sldId id="2564"/>
          </p14:sldIdLst>
        </p14:section>
        <p14:section name="Unseen Individuals in the Old Testament" id="{9EB47818-0FE7-4642-8DF2-7307D1E62ECF}">
          <p14:sldIdLst>
            <p14:sldId id="2565"/>
            <p14:sldId id="257"/>
            <p14:sldId id="2566"/>
            <p14:sldId id="2575"/>
          </p14:sldIdLst>
        </p14:section>
        <p14:section name="Unseen Individuals in the New Testament" id="{65BE9799-D457-4515-B445-75EDF54AF197}">
          <p14:sldIdLst>
            <p14:sldId id="2567"/>
            <p14:sldId id="2568"/>
            <p14:sldId id="2569"/>
            <p14:sldId id="2576"/>
            <p14:sldId id="2570"/>
          </p14:sldIdLst>
        </p14:section>
        <p14:section name="Key Themes and Application" id="{8E1A6775-61DC-402C-9FD3-A06BBAC37C4C}">
          <p14:sldIdLst>
            <p14:sldId id="2571"/>
            <p14:sldId id="25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80"/>
    <p:restoredTop sz="86410" autoAdjust="0"/>
  </p:normalViewPr>
  <p:slideViewPr>
    <p:cSldViewPr snapToGrid="0">
      <p:cViewPr varScale="1">
        <p:scale>
          <a:sx n="92" d="100"/>
          <a:sy n="92" d="100"/>
        </p:scale>
        <p:origin x="108" y="4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491CC-D203-4081-8162-25C9D1C74340}"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A0A56198-040F-4B4A-A1A5-EC23EB0B161F}">
      <dgm:prSet/>
      <dgm:spPr/>
      <dgm:t>
        <a:bodyPr/>
        <a:lstStyle/>
        <a:p>
          <a:pPr>
            <a:lnSpc>
              <a:spcPct val="100000"/>
            </a:lnSpc>
            <a:defRPr b="1"/>
          </a:pPr>
          <a:r>
            <a:rPr lang="en-US"/>
            <a:t>Faith in Scarcity</a:t>
          </a:r>
        </a:p>
      </dgm:t>
    </dgm:pt>
    <dgm:pt modelId="{02C5FE3E-AEC4-4003-9820-051213EE7462}" type="parTrans" cxnId="{3729EB82-5566-4B3E-9916-8878973D0D59}">
      <dgm:prSet/>
      <dgm:spPr/>
      <dgm:t>
        <a:bodyPr/>
        <a:lstStyle/>
        <a:p>
          <a:endParaRPr lang="en-US"/>
        </a:p>
      </dgm:t>
    </dgm:pt>
    <dgm:pt modelId="{C3B98D41-1087-4637-BAF0-877BB344027B}" type="sibTrans" cxnId="{3729EB82-5566-4B3E-9916-8878973D0D59}">
      <dgm:prSet/>
      <dgm:spPr/>
      <dgm:t>
        <a:bodyPr/>
        <a:lstStyle/>
        <a:p>
          <a:pPr>
            <a:lnSpc>
              <a:spcPct val="100000"/>
            </a:lnSpc>
            <a:defRPr b="1"/>
          </a:pPr>
          <a:endParaRPr lang="en-US"/>
        </a:p>
      </dgm:t>
    </dgm:pt>
    <dgm:pt modelId="{F2D58E0A-1FA2-4C6D-B5AB-5DC204EE1322}">
      <dgm:prSet/>
      <dgm:spPr/>
      <dgm:t>
        <a:bodyPr/>
        <a:lstStyle/>
        <a:p>
          <a:pPr>
            <a:lnSpc>
              <a:spcPct val="100000"/>
            </a:lnSpc>
          </a:pPr>
          <a:r>
            <a:rPr lang="en-US"/>
            <a:t>The widow trusted God’s promise despite her desperate situation during a severe famine.</a:t>
          </a:r>
        </a:p>
      </dgm:t>
    </dgm:pt>
    <dgm:pt modelId="{2BE9139D-8508-4EEB-880E-C0A68C5C60F7}" type="parTrans" cxnId="{54403A22-EE1D-4838-A6D1-8238D4CDB31C}">
      <dgm:prSet/>
      <dgm:spPr/>
      <dgm:t>
        <a:bodyPr/>
        <a:lstStyle/>
        <a:p>
          <a:endParaRPr lang="en-US"/>
        </a:p>
      </dgm:t>
    </dgm:pt>
    <dgm:pt modelId="{E0770D85-0541-43EA-856C-66DEBDAF73D5}" type="sibTrans" cxnId="{54403A22-EE1D-4838-A6D1-8238D4CDB31C}">
      <dgm:prSet/>
      <dgm:spPr/>
      <dgm:t>
        <a:bodyPr/>
        <a:lstStyle/>
        <a:p>
          <a:endParaRPr lang="en-US"/>
        </a:p>
      </dgm:t>
    </dgm:pt>
    <dgm:pt modelId="{767EAB7B-C58E-4487-84CE-BA6072C885DA}">
      <dgm:prSet/>
      <dgm:spPr/>
      <dgm:t>
        <a:bodyPr/>
        <a:lstStyle/>
        <a:p>
          <a:pPr>
            <a:lnSpc>
              <a:spcPct val="100000"/>
            </a:lnSpc>
            <a:defRPr b="1"/>
          </a:pPr>
          <a:r>
            <a:rPr lang="en-US"/>
            <a:t>Obedience and Trust</a:t>
          </a:r>
        </a:p>
      </dgm:t>
    </dgm:pt>
    <dgm:pt modelId="{9F57B6EF-D42A-42C5-81F5-815938863177}" type="parTrans" cxnId="{CB2FBABB-0E9E-49F5-83B5-602C51B60B46}">
      <dgm:prSet/>
      <dgm:spPr/>
      <dgm:t>
        <a:bodyPr/>
        <a:lstStyle/>
        <a:p>
          <a:endParaRPr lang="en-US"/>
        </a:p>
      </dgm:t>
    </dgm:pt>
    <dgm:pt modelId="{234D6645-F13D-4EC9-8153-92C0892F41E1}" type="sibTrans" cxnId="{CB2FBABB-0E9E-49F5-83B5-602C51B60B46}">
      <dgm:prSet/>
      <dgm:spPr/>
      <dgm:t>
        <a:bodyPr/>
        <a:lstStyle/>
        <a:p>
          <a:pPr>
            <a:lnSpc>
              <a:spcPct val="100000"/>
            </a:lnSpc>
            <a:defRPr b="1"/>
          </a:pPr>
          <a:endParaRPr lang="en-US"/>
        </a:p>
      </dgm:t>
    </dgm:pt>
    <dgm:pt modelId="{729DC76E-8A53-406D-B24A-55BDCAAEFA73}">
      <dgm:prSet/>
      <dgm:spPr/>
      <dgm:t>
        <a:bodyPr/>
        <a:lstStyle/>
        <a:p>
          <a:pPr>
            <a:lnSpc>
              <a:spcPct val="100000"/>
            </a:lnSpc>
          </a:pPr>
          <a:r>
            <a:rPr lang="en-US"/>
            <a:t>She obeyed Elijah’s request, prioritizing faith over fear and scarcity.</a:t>
          </a:r>
        </a:p>
      </dgm:t>
    </dgm:pt>
    <dgm:pt modelId="{3AAD4443-52AF-450F-B360-4CFADD7D56D9}" type="parTrans" cxnId="{F1B46166-5AFF-44EA-A75B-4C271A4315C7}">
      <dgm:prSet/>
      <dgm:spPr/>
      <dgm:t>
        <a:bodyPr/>
        <a:lstStyle/>
        <a:p>
          <a:endParaRPr lang="en-US"/>
        </a:p>
      </dgm:t>
    </dgm:pt>
    <dgm:pt modelId="{F5886236-0850-4461-A308-4FEC709895E3}" type="sibTrans" cxnId="{F1B46166-5AFF-44EA-A75B-4C271A4315C7}">
      <dgm:prSet/>
      <dgm:spPr/>
      <dgm:t>
        <a:bodyPr/>
        <a:lstStyle/>
        <a:p>
          <a:endParaRPr lang="en-US"/>
        </a:p>
      </dgm:t>
    </dgm:pt>
    <dgm:pt modelId="{B9EE5799-4737-41CA-BBD1-48BC30F15271}">
      <dgm:prSet/>
      <dgm:spPr/>
      <dgm:t>
        <a:bodyPr/>
        <a:lstStyle/>
        <a:p>
          <a:pPr>
            <a:lnSpc>
              <a:spcPct val="100000"/>
            </a:lnSpc>
            <a:defRPr b="1"/>
          </a:pPr>
          <a:r>
            <a:rPr lang="en-US"/>
            <a:t>God’s Provision</a:t>
          </a:r>
        </a:p>
      </dgm:t>
    </dgm:pt>
    <dgm:pt modelId="{C1A20E12-9A7D-42FB-B37A-EDE61782582F}" type="parTrans" cxnId="{949F593B-573F-4B38-B8C8-4A099B418379}">
      <dgm:prSet/>
      <dgm:spPr/>
      <dgm:t>
        <a:bodyPr/>
        <a:lstStyle/>
        <a:p>
          <a:endParaRPr lang="en-US"/>
        </a:p>
      </dgm:t>
    </dgm:pt>
    <dgm:pt modelId="{F1626E9F-DDCD-4AF6-88F2-4E3A9B33EFFD}" type="sibTrans" cxnId="{949F593B-573F-4B38-B8C8-4A099B418379}">
      <dgm:prSet/>
      <dgm:spPr/>
      <dgm:t>
        <a:bodyPr/>
        <a:lstStyle/>
        <a:p>
          <a:endParaRPr lang="en-US"/>
        </a:p>
      </dgm:t>
    </dgm:pt>
    <dgm:pt modelId="{6C5AB190-7998-4731-B7D7-1CB871AA5A01}">
      <dgm:prSet/>
      <dgm:spPr/>
      <dgm:t>
        <a:bodyPr/>
        <a:lstStyle/>
        <a:p>
          <a:pPr>
            <a:lnSpc>
              <a:spcPct val="100000"/>
            </a:lnSpc>
          </a:pPr>
          <a:r>
            <a:rPr lang="en-US"/>
            <a:t>God miraculously provided, sustaining her resources throughout the famine.</a:t>
          </a:r>
        </a:p>
      </dgm:t>
    </dgm:pt>
    <dgm:pt modelId="{ABCD4F19-0C5E-404C-9E26-466972B2C2FC}" type="parTrans" cxnId="{DBC54258-5982-4C27-9674-F26D12F27DFB}">
      <dgm:prSet/>
      <dgm:spPr/>
      <dgm:t>
        <a:bodyPr/>
        <a:lstStyle/>
        <a:p>
          <a:endParaRPr lang="en-US"/>
        </a:p>
      </dgm:t>
    </dgm:pt>
    <dgm:pt modelId="{AB299F56-CAB8-452A-A67F-296C515E2E95}" type="sibTrans" cxnId="{DBC54258-5982-4C27-9674-F26D12F27DFB}">
      <dgm:prSet/>
      <dgm:spPr/>
      <dgm:t>
        <a:bodyPr/>
        <a:lstStyle/>
        <a:p>
          <a:endParaRPr lang="en-US"/>
        </a:p>
      </dgm:t>
    </dgm:pt>
    <dgm:pt modelId="{F24BE00A-7BE1-4D7F-9BE1-18CD1F3A6F7B}" type="pres">
      <dgm:prSet presAssocID="{FD6491CC-D203-4081-8162-25C9D1C74340}" presName="Root" presStyleCnt="0">
        <dgm:presLayoutVars>
          <dgm:dir/>
          <dgm:resizeHandles val="exact"/>
        </dgm:presLayoutVars>
      </dgm:prSet>
      <dgm:spPr/>
    </dgm:pt>
    <dgm:pt modelId="{36378F15-E493-42E5-BDBD-DBAA3030EBA8}" type="pres">
      <dgm:prSet presAssocID="{A0A56198-040F-4B4A-A1A5-EC23EB0B161F}" presName="Composite" presStyleCnt="0"/>
      <dgm:spPr/>
    </dgm:pt>
    <dgm:pt modelId="{6253FF36-2CEB-4DE4-8BB1-9B17BB824E48}" type="pres">
      <dgm:prSet presAssocID="{A0A56198-040F-4B4A-A1A5-EC23EB0B161F}" presName="Pictur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l="16037" r="17207" b="-9"/>
          <a:stretch/>
        </a:blipFill>
      </dgm:spPr>
      <dgm:extLst>
        <a:ext uri="{E40237B7-FDA0-4F09-8148-C483321AD2D9}">
          <dgm14:cNvPr xmlns:dgm14="http://schemas.microsoft.com/office/drawing/2010/diagram" id="0" name="" descr="Vintage Wooden Rolling Pin Resting On An Old Kitchen Cloth With Flour , eggs and sifter"/>
        </a:ext>
      </dgm:extLst>
    </dgm:pt>
    <dgm:pt modelId="{0043CAC2-58D0-4521-8A8E-0F43C94DD636}" type="pres">
      <dgm:prSet presAssocID="{A0A56198-040F-4B4A-A1A5-EC23EB0B161F}" presName="Subtitle" presStyleLbl="revTx" presStyleIdx="0" presStyleCnt="6">
        <dgm:presLayoutVars>
          <dgm:chMax val="0"/>
          <dgm:bulletEnabled/>
        </dgm:presLayoutVars>
      </dgm:prSet>
      <dgm:spPr/>
    </dgm:pt>
    <dgm:pt modelId="{2AC5768F-EAC3-4359-B391-CD5B6CAE5723}" type="pres">
      <dgm:prSet presAssocID="{A0A56198-040F-4B4A-A1A5-EC23EB0B161F}" presName="Description" presStyleLbl="revTx" presStyleIdx="1" presStyleCnt="6">
        <dgm:presLayoutVars>
          <dgm:bulletEnabled/>
        </dgm:presLayoutVars>
      </dgm:prSet>
      <dgm:spPr/>
    </dgm:pt>
    <dgm:pt modelId="{1445BB43-C165-4E78-8220-D4B962162DDB}" type="pres">
      <dgm:prSet presAssocID="{C3B98D41-1087-4637-BAF0-877BB344027B}" presName="sibTrans" presStyleLbl="sibTrans2D1" presStyleIdx="0" presStyleCnt="0"/>
      <dgm:spPr/>
    </dgm:pt>
    <dgm:pt modelId="{7CCA48CD-1B93-4B7A-93B0-65F2C7B11174}" type="pres">
      <dgm:prSet presAssocID="{767EAB7B-C58E-4487-84CE-BA6072C885DA}" presName="Composite" presStyleCnt="0"/>
      <dgm:spPr/>
    </dgm:pt>
    <dgm:pt modelId="{ADEF11E5-D9DE-4275-810E-843AAE8C819B}" type="pres">
      <dgm:prSet presAssocID="{767EAB7B-C58E-4487-84CE-BA6072C885DA}"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tretch>
            <a:fillRect l="-31000" r="-31000"/>
          </a:stretch>
        </a:blipFill>
      </dgm:spPr>
      <dgm:extLst>
        <a:ext uri="{E40237B7-FDA0-4F09-8148-C483321AD2D9}">
          <dgm14:cNvPr xmlns:dgm14="http://schemas.microsoft.com/office/drawing/2010/diagram" id="0" name="" descr="Rural operator´s hands, tying the branches of the Malbec vine to the wire. Winter in Mendoza, Argentina."/>
        </a:ext>
      </dgm:extLst>
    </dgm:pt>
    <dgm:pt modelId="{FFC139AF-A587-472B-B106-5BCA36F770E5}" type="pres">
      <dgm:prSet presAssocID="{767EAB7B-C58E-4487-84CE-BA6072C885DA}" presName="Subtitle" presStyleLbl="revTx" presStyleIdx="2" presStyleCnt="6">
        <dgm:presLayoutVars>
          <dgm:chMax val="0"/>
          <dgm:bulletEnabled/>
        </dgm:presLayoutVars>
      </dgm:prSet>
      <dgm:spPr/>
    </dgm:pt>
    <dgm:pt modelId="{DA335CD9-F387-4E3F-B72E-EC3FC6BD18B6}" type="pres">
      <dgm:prSet presAssocID="{767EAB7B-C58E-4487-84CE-BA6072C885DA}" presName="Description" presStyleLbl="revTx" presStyleIdx="3" presStyleCnt="6">
        <dgm:presLayoutVars>
          <dgm:bulletEnabled/>
        </dgm:presLayoutVars>
      </dgm:prSet>
      <dgm:spPr/>
    </dgm:pt>
    <dgm:pt modelId="{6245BA51-FFAC-493A-A26E-1B6A0E71F98A}" type="pres">
      <dgm:prSet presAssocID="{234D6645-F13D-4EC9-8153-92C0892F41E1}" presName="sibTrans" presStyleLbl="sibTrans2D1" presStyleIdx="0" presStyleCnt="0"/>
      <dgm:spPr/>
    </dgm:pt>
    <dgm:pt modelId="{FBE7A5BA-89FC-472E-8E87-22DFD20711F5}" type="pres">
      <dgm:prSet presAssocID="{B9EE5799-4737-41CA-BBD1-48BC30F15271}" presName="Composite" presStyleCnt="0"/>
      <dgm:spPr/>
    </dgm:pt>
    <dgm:pt modelId="{F9EE04C3-09F7-4E90-8760-F984EF28375C}" type="pres">
      <dgm:prSet presAssocID="{B9EE5799-4737-41CA-BBD1-48BC30F15271}" presName="Pictur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l="27804" r="5452" b="9"/>
          <a:stretch/>
        </a:blipFill>
      </dgm:spPr>
      <dgm:extLst>
        <a:ext uri="{E40237B7-FDA0-4F09-8148-C483321AD2D9}">
          <dgm14:cNvPr xmlns:dgm14="http://schemas.microsoft.com/office/drawing/2010/diagram" id="0" name="" descr="A teapot in the Azwa Mariam Monastery, near Lake Tana."/>
        </a:ext>
      </dgm:extLst>
    </dgm:pt>
    <dgm:pt modelId="{A498EDF3-C6EC-412E-90C8-C51ECC3186F2}" type="pres">
      <dgm:prSet presAssocID="{B9EE5799-4737-41CA-BBD1-48BC30F15271}" presName="Subtitle" presStyleLbl="revTx" presStyleIdx="4" presStyleCnt="6">
        <dgm:presLayoutVars>
          <dgm:chMax val="0"/>
          <dgm:bulletEnabled/>
        </dgm:presLayoutVars>
      </dgm:prSet>
      <dgm:spPr/>
    </dgm:pt>
    <dgm:pt modelId="{2DBB9DB8-9B46-4676-B4D1-4BA27F372547}" type="pres">
      <dgm:prSet presAssocID="{B9EE5799-4737-41CA-BBD1-48BC30F15271}" presName="Description" presStyleLbl="revTx" presStyleIdx="5" presStyleCnt="6">
        <dgm:presLayoutVars>
          <dgm:bulletEnabled/>
        </dgm:presLayoutVars>
      </dgm:prSet>
      <dgm:spPr/>
    </dgm:pt>
  </dgm:ptLst>
  <dgm:cxnLst>
    <dgm:cxn modelId="{54403A22-EE1D-4838-A6D1-8238D4CDB31C}" srcId="{A0A56198-040F-4B4A-A1A5-EC23EB0B161F}" destId="{F2D58E0A-1FA2-4C6D-B5AB-5DC204EE1322}" srcOrd="0" destOrd="0" parTransId="{2BE9139D-8508-4EEB-880E-C0A68C5C60F7}" sibTransId="{E0770D85-0541-43EA-856C-66DEBDAF73D5}"/>
    <dgm:cxn modelId="{949F593B-573F-4B38-B8C8-4A099B418379}" srcId="{FD6491CC-D203-4081-8162-25C9D1C74340}" destId="{B9EE5799-4737-41CA-BBD1-48BC30F15271}" srcOrd="2" destOrd="0" parTransId="{C1A20E12-9A7D-42FB-B37A-EDE61782582F}" sibTransId="{F1626E9F-DDCD-4AF6-88F2-4E3A9B33EFFD}"/>
    <dgm:cxn modelId="{40CC6C60-9A2A-43B1-907B-C833D861BCCC}" type="presOf" srcId="{B9EE5799-4737-41CA-BBD1-48BC30F15271}" destId="{A498EDF3-C6EC-412E-90C8-C51ECC3186F2}" srcOrd="0" destOrd="0" presId="urn:microsoft.com/office/officeart/2024/3/layout/verticalVisualTextBlock1"/>
    <dgm:cxn modelId="{F1B46166-5AFF-44EA-A75B-4C271A4315C7}" srcId="{767EAB7B-C58E-4487-84CE-BA6072C885DA}" destId="{729DC76E-8A53-406D-B24A-55BDCAAEFA73}" srcOrd="0" destOrd="0" parTransId="{3AAD4443-52AF-450F-B360-4CFADD7D56D9}" sibTransId="{F5886236-0850-4461-A308-4FEC709895E3}"/>
    <dgm:cxn modelId="{F307C749-F4B0-4C02-8FBB-54E687CA8212}" type="presOf" srcId="{234D6645-F13D-4EC9-8153-92C0892F41E1}" destId="{6245BA51-FFAC-493A-A26E-1B6A0E71F98A}" srcOrd="0" destOrd="0" presId="urn:microsoft.com/office/officeart/2024/3/layout/verticalVisualTextBlock1"/>
    <dgm:cxn modelId="{DBC54258-5982-4C27-9674-F26D12F27DFB}" srcId="{B9EE5799-4737-41CA-BBD1-48BC30F15271}" destId="{6C5AB190-7998-4731-B7D7-1CB871AA5A01}" srcOrd="0" destOrd="0" parTransId="{ABCD4F19-0C5E-404C-9E26-466972B2C2FC}" sibTransId="{AB299F56-CAB8-452A-A67F-296C515E2E95}"/>
    <dgm:cxn modelId="{C7387979-116C-40A6-8407-39CF3DBE1770}" type="presOf" srcId="{FD6491CC-D203-4081-8162-25C9D1C74340}" destId="{F24BE00A-7BE1-4D7F-9BE1-18CD1F3A6F7B}" srcOrd="0" destOrd="0" presId="urn:microsoft.com/office/officeart/2024/3/layout/verticalVisualTextBlock1"/>
    <dgm:cxn modelId="{3729EB82-5566-4B3E-9916-8878973D0D59}" srcId="{FD6491CC-D203-4081-8162-25C9D1C74340}" destId="{A0A56198-040F-4B4A-A1A5-EC23EB0B161F}" srcOrd="0" destOrd="0" parTransId="{02C5FE3E-AEC4-4003-9820-051213EE7462}" sibTransId="{C3B98D41-1087-4637-BAF0-877BB344027B}"/>
    <dgm:cxn modelId="{DF4F8A8C-528B-41E0-9573-FE9F5AE6569C}" type="presOf" srcId="{F2D58E0A-1FA2-4C6D-B5AB-5DC204EE1322}" destId="{2AC5768F-EAC3-4359-B391-CD5B6CAE5723}" srcOrd="0" destOrd="0" presId="urn:microsoft.com/office/officeart/2024/3/layout/verticalVisualTextBlock1"/>
    <dgm:cxn modelId="{D5B2289E-628D-4F00-A7EB-D8B7B4534B38}" type="presOf" srcId="{A0A56198-040F-4B4A-A1A5-EC23EB0B161F}" destId="{0043CAC2-58D0-4521-8A8E-0F43C94DD636}" srcOrd="0" destOrd="0" presId="urn:microsoft.com/office/officeart/2024/3/layout/verticalVisualTextBlock1"/>
    <dgm:cxn modelId="{260E22BB-A3C9-49FE-A7B6-F41EE7EE1F25}" type="presOf" srcId="{767EAB7B-C58E-4487-84CE-BA6072C885DA}" destId="{FFC139AF-A587-472B-B106-5BCA36F770E5}" srcOrd="0" destOrd="0" presId="urn:microsoft.com/office/officeart/2024/3/layout/verticalVisualTextBlock1"/>
    <dgm:cxn modelId="{CB2FBABB-0E9E-49F5-83B5-602C51B60B46}" srcId="{FD6491CC-D203-4081-8162-25C9D1C74340}" destId="{767EAB7B-C58E-4487-84CE-BA6072C885DA}" srcOrd="1" destOrd="0" parTransId="{9F57B6EF-D42A-42C5-81F5-815938863177}" sibTransId="{234D6645-F13D-4EC9-8153-92C0892F41E1}"/>
    <dgm:cxn modelId="{45EDD3D8-7468-417D-BED6-505B5C2F9E8D}" type="presOf" srcId="{729DC76E-8A53-406D-B24A-55BDCAAEFA73}" destId="{DA335CD9-F387-4E3F-B72E-EC3FC6BD18B6}" srcOrd="0" destOrd="0" presId="urn:microsoft.com/office/officeart/2024/3/layout/verticalVisualTextBlock1"/>
    <dgm:cxn modelId="{E8DEEDEA-2D26-4FF2-B033-ECA899A54C05}" type="presOf" srcId="{6C5AB190-7998-4731-B7D7-1CB871AA5A01}" destId="{2DBB9DB8-9B46-4676-B4D1-4BA27F372547}" srcOrd="0" destOrd="0" presId="urn:microsoft.com/office/officeart/2024/3/layout/verticalVisualTextBlock1"/>
    <dgm:cxn modelId="{3A83BEF2-2146-48E3-A748-673FA1321A12}" type="presOf" srcId="{C3B98D41-1087-4637-BAF0-877BB344027B}" destId="{1445BB43-C165-4E78-8220-D4B962162DDB}" srcOrd="0" destOrd="0" presId="urn:microsoft.com/office/officeart/2024/3/layout/verticalVisualTextBlock1"/>
    <dgm:cxn modelId="{FC50EFBC-5107-44D7-83A4-12D3CAEB17BA}" type="presParOf" srcId="{F24BE00A-7BE1-4D7F-9BE1-18CD1F3A6F7B}" destId="{36378F15-E493-42E5-BDBD-DBAA3030EBA8}" srcOrd="0" destOrd="0" presId="urn:microsoft.com/office/officeart/2024/3/layout/verticalVisualTextBlock1"/>
    <dgm:cxn modelId="{BE98E930-95C3-4261-8478-C4FD8B55F4C5}" type="presParOf" srcId="{36378F15-E493-42E5-BDBD-DBAA3030EBA8}" destId="{6253FF36-2CEB-4DE4-8BB1-9B17BB824E48}" srcOrd="0" destOrd="0" presId="urn:microsoft.com/office/officeart/2024/3/layout/verticalVisualTextBlock1"/>
    <dgm:cxn modelId="{44793E54-5BF3-40B3-A8B1-50EB50D2FD83}" type="presParOf" srcId="{36378F15-E493-42E5-BDBD-DBAA3030EBA8}" destId="{0043CAC2-58D0-4521-8A8E-0F43C94DD636}" srcOrd="1" destOrd="0" presId="urn:microsoft.com/office/officeart/2024/3/layout/verticalVisualTextBlock1"/>
    <dgm:cxn modelId="{11C8D084-49ED-4B0B-90E6-D7355A509A68}" type="presParOf" srcId="{36378F15-E493-42E5-BDBD-DBAA3030EBA8}" destId="{2AC5768F-EAC3-4359-B391-CD5B6CAE5723}" srcOrd="2" destOrd="0" presId="urn:microsoft.com/office/officeart/2024/3/layout/verticalVisualTextBlock1"/>
    <dgm:cxn modelId="{06E4F6C3-A890-4601-93AC-D36FC51D6C96}" type="presParOf" srcId="{F24BE00A-7BE1-4D7F-9BE1-18CD1F3A6F7B}" destId="{1445BB43-C165-4E78-8220-D4B962162DDB}" srcOrd="1" destOrd="0" presId="urn:microsoft.com/office/officeart/2024/3/layout/verticalVisualTextBlock1"/>
    <dgm:cxn modelId="{3825CB86-3F31-45AF-B10A-5D56AA62D3D7}" type="presParOf" srcId="{F24BE00A-7BE1-4D7F-9BE1-18CD1F3A6F7B}" destId="{7CCA48CD-1B93-4B7A-93B0-65F2C7B11174}" srcOrd="2" destOrd="0" presId="urn:microsoft.com/office/officeart/2024/3/layout/verticalVisualTextBlock1"/>
    <dgm:cxn modelId="{D1C290D9-6DF9-4799-9F36-B8FCA7E3BD64}" type="presParOf" srcId="{7CCA48CD-1B93-4B7A-93B0-65F2C7B11174}" destId="{ADEF11E5-D9DE-4275-810E-843AAE8C819B}" srcOrd="0" destOrd="0" presId="urn:microsoft.com/office/officeart/2024/3/layout/verticalVisualTextBlock1"/>
    <dgm:cxn modelId="{88D29044-306A-4DAE-956F-8E3EACC279C1}" type="presParOf" srcId="{7CCA48CD-1B93-4B7A-93B0-65F2C7B11174}" destId="{FFC139AF-A587-472B-B106-5BCA36F770E5}" srcOrd="1" destOrd="0" presId="urn:microsoft.com/office/officeart/2024/3/layout/verticalVisualTextBlock1"/>
    <dgm:cxn modelId="{41DCBE5F-1B0F-4EAB-808C-32225EBE0FE9}" type="presParOf" srcId="{7CCA48CD-1B93-4B7A-93B0-65F2C7B11174}" destId="{DA335CD9-F387-4E3F-B72E-EC3FC6BD18B6}" srcOrd="2" destOrd="0" presId="urn:microsoft.com/office/officeart/2024/3/layout/verticalVisualTextBlock1"/>
    <dgm:cxn modelId="{44D8A71C-D876-46F6-B4C1-927F5E183A5F}" type="presParOf" srcId="{F24BE00A-7BE1-4D7F-9BE1-18CD1F3A6F7B}" destId="{6245BA51-FFAC-493A-A26E-1B6A0E71F98A}" srcOrd="3" destOrd="0" presId="urn:microsoft.com/office/officeart/2024/3/layout/verticalVisualTextBlock1"/>
    <dgm:cxn modelId="{0D7CF38A-E60F-4EC8-AF6F-8407EECB06EA}" type="presParOf" srcId="{F24BE00A-7BE1-4D7F-9BE1-18CD1F3A6F7B}" destId="{FBE7A5BA-89FC-472E-8E87-22DFD20711F5}" srcOrd="4" destOrd="0" presId="urn:microsoft.com/office/officeart/2024/3/layout/verticalVisualTextBlock1"/>
    <dgm:cxn modelId="{EC7B5EC9-B917-4EF9-AAFC-4CD1D355E867}" type="presParOf" srcId="{FBE7A5BA-89FC-472E-8E87-22DFD20711F5}" destId="{F9EE04C3-09F7-4E90-8760-F984EF28375C}" srcOrd="0" destOrd="0" presId="urn:microsoft.com/office/officeart/2024/3/layout/verticalVisualTextBlock1"/>
    <dgm:cxn modelId="{16514E37-AE42-4032-B97C-1D9E679DCED8}" type="presParOf" srcId="{FBE7A5BA-89FC-472E-8E87-22DFD20711F5}" destId="{A498EDF3-C6EC-412E-90C8-C51ECC3186F2}" srcOrd="1" destOrd="0" presId="urn:microsoft.com/office/officeart/2024/3/layout/verticalVisualTextBlock1"/>
    <dgm:cxn modelId="{70359C86-08A6-40DA-BF1F-9B4AE691919A}" type="presParOf" srcId="{FBE7A5BA-89FC-472E-8E87-22DFD20711F5}" destId="{2DBB9DB8-9B46-4676-B4D1-4BA27F372547}"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1D34B8-20EE-4E7C-99F6-E2482E8052A1}"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FD28AEF0-95EA-4A01-AC0C-54FE7FC0C983}">
      <dgm:prSet/>
      <dgm:spPr/>
      <dgm:t>
        <a:bodyPr/>
        <a:lstStyle/>
        <a:p>
          <a:pPr>
            <a:lnSpc>
              <a:spcPct val="100000"/>
            </a:lnSpc>
            <a:defRPr b="1"/>
          </a:pPr>
          <a:r>
            <a:rPr lang="en-US"/>
            <a:t>Brave Warning</a:t>
          </a:r>
        </a:p>
      </dgm:t>
    </dgm:pt>
    <dgm:pt modelId="{36BA7476-8909-4D9C-9265-C39D550A1B44}" type="parTrans" cxnId="{8113E21D-9F4D-4C76-95B8-5C81A13FFC87}">
      <dgm:prSet/>
      <dgm:spPr/>
      <dgm:t>
        <a:bodyPr/>
        <a:lstStyle/>
        <a:p>
          <a:endParaRPr lang="en-US"/>
        </a:p>
      </dgm:t>
    </dgm:pt>
    <dgm:pt modelId="{863BBE79-F80F-4706-A652-485DBEA2EAB3}" type="sibTrans" cxnId="{8113E21D-9F4D-4C76-95B8-5C81A13FFC87}">
      <dgm:prSet/>
      <dgm:spPr/>
      <dgm:t>
        <a:bodyPr/>
        <a:lstStyle/>
        <a:p>
          <a:pPr>
            <a:lnSpc>
              <a:spcPct val="100000"/>
            </a:lnSpc>
            <a:defRPr b="1"/>
          </a:pPr>
          <a:endParaRPr lang="en-US"/>
        </a:p>
      </dgm:t>
    </dgm:pt>
    <dgm:pt modelId="{4F5EA04A-47D8-4D50-AB86-EA380483C53E}">
      <dgm:prSet/>
      <dgm:spPr/>
      <dgm:t>
        <a:bodyPr/>
        <a:lstStyle/>
        <a:p>
          <a:pPr>
            <a:lnSpc>
              <a:spcPct val="100000"/>
            </a:lnSpc>
          </a:pPr>
          <a:r>
            <a:rPr lang="en-US"/>
            <a:t>Paul’s nephew courageously warned of a plot to kill Paul despite potential risks, showcasing bravery.</a:t>
          </a:r>
        </a:p>
      </dgm:t>
    </dgm:pt>
    <dgm:pt modelId="{59500CDA-DF2F-434F-A636-B277E4C0A0DB}" type="parTrans" cxnId="{AD842935-4E17-4150-824B-98FBED7FF624}">
      <dgm:prSet/>
      <dgm:spPr/>
      <dgm:t>
        <a:bodyPr/>
        <a:lstStyle/>
        <a:p>
          <a:endParaRPr lang="en-US"/>
        </a:p>
      </dgm:t>
    </dgm:pt>
    <dgm:pt modelId="{98898B42-8CB4-403D-81F5-42021C946FF0}" type="sibTrans" cxnId="{AD842935-4E17-4150-824B-98FBED7FF624}">
      <dgm:prSet/>
      <dgm:spPr/>
      <dgm:t>
        <a:bodyPr/>
        <a:lstStyle/>
        <a:p>
          <a:endParaRPr lang="en-US"/>
        </a:p>
      </dgm:t>
    </dgm:pt>
    <dgm:pt modelId="{6FE3BE75-4B03-4ACA-B7F4-F3F55C55AFA5}">
      <dgm:prSet/>
      <dgm:spPr/>
      <dgm:t>
        <a:bodyPr/>
        <a:lstStyle/>
        <a:p>
          <a:pPr>
            <a:lnSpc>
              <a:spcPct val="100000"/>
            </a:lnSpc>
            <a:defRPr b="1"/>
          </a:pPr>
          <a:r>
            <a:rPr lang="en-US"/>
            <a:t>Impact on Ministry</a:t>
          </a:r>
        </a:p>
      </dgm:t>
    </dgm:pt>
    <dgm:pt modelId="{FC81F139-CBD9-4ED2-8B9B-ACB56302A20B}" type="parTrans" cxnId="{46E8B3B7-362B-434B-A156-14EFDA7C80E2}">
      <dgm:prSet/>
      <dgm:spPr/>
      <dgm:t>
        <a:bodyPr/>
        <a:lstStyle/>
        <a:p>
          <a:endParaRPr lang="en-US"/>
        </a:p>
      </dgm:t>
    </dgm:pt>
    <dgm:pt modelId="{408719D0-12A2-4DC9-AACE-D117BEC84791}" type="sibTrans" cxnId="{46E8B3B7-362B-434B-A156-14EFDA7C80E2}">
      <dgm:prSet/>
      <dgm:spPr/>
      <dgm:t>
        <a:bodyPr/>
        <a:lstStyle/>
        <a:p>
          <a:pPr>
            <a:lnSpc>
              <a:spcPct val="100000"/>
            </a:lnSpc>
            <a:defRPr b="1"/>
          </a:pPr>
          <a:endParaRPr lang="en-US"/>
        </a:p>
      </dgm:t>
    </dgm:pt>
    <dgm:pt modelId="{E28AD660-C78B-4BB1-B672-79F6089D20EF}">
      <dgm:prSet/>
      <dgm:spPr/>
      <dgm:t>
        <a:bodyPr/>
        <a:lstStyle/>
        <a:p>
          <a:pPr>
            <a:lnSpc>
              <a:spcPct val="100000"/>
            </a:lnSpc>
          </a:pPr>
          <a:r>
            <a:rPr lang="en-US"/>
            <a:t>His warning led to Paul’s protection, allowing God’s mission through Paul to continue and thrive.</a:t>
          </a:r>
        </a:p>
      </dgm:t>
    </dgm:pt>
    <dgm:pt modelId="{79523376-2D0D-471D-AAFE-0A9FEAB4EB0F}" type="parTrans" cxnId="{6892D473-C061-4E32-A515-4F3D5EB38013}">
      <dgm:prSet/>
      <dgm:spPr/>
      <dgm:t>
        <a:bodyPr/>
        <a:lstStyle/>
        <a:p>
          <a:endParaRPr lang="en-US"/>
        </a:p>
      </dgm:t>
    </dgm:pt>
    <dgm:pt modelId="{8EA01746-3401-46E0-A655-C2EEFD5223AC}" type="sibTrans" cxnId="{6892D473-C061-4E32-A515-4F3D5EB38013}">
      <dgm:prSet/>
      <dgm:spPr/>
      <dgm:t>
        <a:bodyPr/>
        <a:lstStyle/>
        <a:p>
          <a:endParaRPr lang="en-US"/>
        </a:p>
      </dgm:t>
    </dgm:pt>
    <dgm:pt modelId="{048BDE89-00C5-4A71-AC82-329A40AB7290}">
      <dgm:prSet/>
      <dgm:spPr/>
      <dgm:t>
        <a:bodyPr/>
        <a:lstStyle/>
        <a:p>
          <a:pPr>
            <a:lnSpc>
              <a:spcPct val="100000"/>
            </a:lnSpc>
            <a:defRPr b="1"/>
          </a:pPr>
          <a:r>
            <a:rPr lang="en-US"/>
            <a:t>Faith-Driven Action</a:t>
          </a:r>
        </a:p>
      </dgm:t>
    </dgm:pt>
    <dgm:pt modelId="{0EA4077A-FFFC-458B-87FD-BEE91319F7A4}" type="parTrans" cxnId="{DC270EA8-2FA8-4E7A-9098-97E19C3AF6F0}">
      <dgm:prSet/>
      <dgm:spPr/>
      <dgm:t>
        <a:bodyPr/>
        <a:lstStyle/>
        <a:p>
          <a:endParaRPr lang="en-US"/>
        </a:p>
      </dgm:t>
    </dgm:pt>
    <dgm:pt modelId="{7C1C03B4-022E-4FDD-A7FA-46162523CB7E}" type="sibTrans" cxnId="{DC270EA8-2FA8-4E7A-9098-97E19C3AF6F0}">
      <dgm:prSet/>
      <dgm:spPr/>
      <dgm:t>
        <a:bodyPr/>
        <a:lstStyle/>
        <a:p>
          <a:endParaRPr lang="en-US"/>
        </a:p>
      </dgm:t>
    </dgm:pt>
    <dgm:pt modelId="{8B67BD7F-3715-433E-B1FB-636503BB9DC5}">
      <dgm:prSet/>
      <dgm:spPr/>
      <dgm:t>
        <a:bodyPr/>
        <a:lstStyle/>
        <a:p>
          <a:pPr>
            <a:lnSpc>
              <a:spcPct val="100000"/>
            </a:lnSpc>
          </a:pPr>
          <a:r>
            <a:rPr lang="en-US"/>
            <a:t>The nephew’s decisive, faith-inspired action highlights that anyone can be used to advance God’s purposes.</a:t>
          </a:r>
        </a:p>
      </dgm:t>
    </dgm:pt>
    <dgm:pt modelId="{A8A7C867-69EA-43AF-AA91-BA65D645B22B}" type="parTrans" cxnId="{EBBCE65D-B88E-4103-9D9D-9AD6A5A774E4}">
      <dgm:prSet/>
      <dgm:spPr/>
      <dgm:t>
        <a:bodyPr/>
        <a:lstStyle/>
        <a:p>
          <a:endParaRPr lang="en-US"/>
        </a:p>
      </dgm:t>
    </dgm:pt>
    <dgm:pt modelId="{6A22B815-4053-42D4-95CC-9781983ED5DF}" type="sibTrans" cxnId="{EBBCE65D-B88E-4103-9D9D-9AD6A5A774E4}">
      <dgm:prSet/>
      <dgm:spPr/>
      <dgm:t>
        <a:bodyPr/>
        <a:lstStyle/>
        <a:p>
          <a:endParaRPr lang="en-US"/>
        </a:p>
      </dgm:t>
    </dgm:pt>
    <dgm:pt modelId="{2A2F02F0-94AD-44AB-91A3-12C46B184F99}" type="pres">
      <dgm:prSet presAssocID="{C21D34B8-20EE-4E7C-99F6-E2482E8052A1}" presName="Root" presStyleCnt="0">
        <dgm:presLayoutVars>
          <dgm:dir/>
          <dgm:resizeHandles val="exact"/>
        </dgm:presLayoutVars>
      </dgm:prSet>
      <dgm:spPr/>
    </dgm:pt>
    <dgm:pt modelId="{BCBB2A09-071A-4C1B-A011-E4A1B0CDABBA}" type="pres">
      <dgm:prSet presAssocID="{FD28AEF0-95EA-4A01-AC0C-54FE7FC0C983}" presName="Composite" presStyleCnt="0"/>
      <dgm:spPr/>
    </dgm:pt>
    <dgm:pt modelId="{BB4DA2BE-AF31-4DF9-9436-E0DC1EFB3A01}" type="pres">
      <dgm:prSet presAssocID="{FD28AEF0-95EA-4A01-AC0C-54FE7FC0C983}" presName="Pictur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l="5251" r="27994" b="-8"/>
          <a:stretch/>
        </a:blipFill>
      </dgm:spPr>
      <dgm:extLst>
        <a:ext uri="{E40237B7-FDA0-4F09-8148-C483321AD2D9}">
          <dgm14:cNvPr xmlns:dgm14="http://schemas.microsoft.com/office/drawing/2010/diagram" id="0" name="" descr="Mid adult man taking pictures with smart phone while traveling in Old town Kaleici, Antalya, Turkey"/>
        </a:ext>
      </dgm:extLst>
    </dgm:pt>
    <dgm:pt modelId="{C071F013-B9FD-4055-B980-172570064ED7}" type="pres">
      <dgm:prSet presAssocID="{FD28AEF0-95EA-4A01-AC0C-54FE7FC0C983}" presName="Subtitle" presStyleLbl="revTx" presStyleIdx="0" presStyleCnt="6">
        <dgm:presLayoutVars>
          <dgm:chMax val="0"/>
          <dgm:bulletEnabled/>
        </dgm:presLayoutVars>
      </dgm:prSet>
      <dgm:spPr/>
    </dgm:pt>
    <dgm:pt modelId="{B068B445-75B2-4E26-869A-D44A91D10456}" type="pres">
      <dgm:prSet presAssocID="{FD28AEF0-95EA-4A01-AC0C-54FE7FC0C983}" presName="Description" presStyleLbl="revTx" presStyleIdx="1" presStyleCnt="6">
        <dgm:presLayoutVars>
          <dgm:bulletEnabled/>
        </dgm:presLayoutVars>
      </dgm:prSet>
      <dgm:spPr/>
    </dgm:pt>
    <dgm:pt modelId="{26A3F5BF-F7D6-48CF-94B0-4993B664853E}" type="pres">
      <dgm:prSet presAssocID="{863BBE79-F80F-4706-A652-485DBEA2EAB3}" presName="sibTrans" presStyleLbl="sibTrans2D1" presStyleIdx="0" presStyleCnt="0"/>
      <dgm:spPr/>
    </dgm:pt>
    <dgm:pt modelId="{903976FD-B84D-427C-A190-EA517230FA2E}" type="pres">
      <dgm:prSet presAssocID="{6FE3BE75-4B03-4ACA-B7F4-F3F55C55AFA5}" presName="Composite" presStyleCnt="0"/>
      <dgm:spPr/>
    </dgm:pt>
    <dgm:pt modelId="{CDE8E32B-B826-40D5-AAB1-AF510E7F5B24}" type="pres">
      <dgm:prSet presAssocID="{6FE3BE75-4B03-4ACA-B7F4-F3F55C55AFA5}"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l="11630" r="13373" b="4"/>
          <a:stretch/>
        </a:blipFill>
      </dgm:spPr>
      <dgm:extLst>
        <a:ext uri="{E40237B7-FDA0-4F09-8148-C483321AD2D9}">
          <dgm14:cNvPr xmlns:dgm14="http://schemas.microsoft.com/office/drawing/2010/diagram" id="0" name="" descr="Shield isolated on blue background Protection concept"/>
        </a:ext>
      </dgm:extLst>
    </dgm:pt>
    <dgm:pt modelId="{197E23B0-5A6F-4386-AEE5-75D6F0FC3733}" type="pres">
      <dgm:prSet presAssocID="{6FE3BE75-4B03-4ACA-B7F4-F3F55C55AFA5}" presName="Subtitle" presStyleLbl="revTx" presStyleIdx="2" presStyleCnt="6">
        <dgm:presLayoutVars>
          <dgm:chMax val="0"/>
          <dgm:bulletEnabled/>
        </dgm:presLayoutVars>
      </dgm:prSet>
      <dgm:spPr/>
    </dgm:pt>
    <dgm:pt modelId="{3EF3528E-E467-4CB0-9B35-0227441566AD}" type="pres">
      <dgm:prSet presAssocID="{6FE3BE75-4B03-4ACA-B7F4-F3F55C55AFA5}" presName="Description" presStyleLbl="revTx" presStyleIdx="3" presStyleCnt="6">
        <dgm:presLayoutVars>
          <dgm:bulletEnabled/>
        </dgm:presLayoutVars>
      </dgm:prSet>
      <dgm:spPr/>
    </dgm:pt>
    <dgm:pt modelId="{538A374B-AF14-4EBA-AA91-B280C5AD5AED}" type="pres">
      <dgm:prSet presAssocID="{408719D0-12A2-4DC9-AACE-D117BEC84791}" presName="sibTrans" presStyleLbl="sibTrans2D1" presStyleIdx="0" presStyleCnt="0"/>
      <dgm:spPr/>
    </dgm:pt>
    <dgm:pt modelId="{A0C6D6D8-D10E-447B-AF14-AFC81CC59E56}" type="pres">
      <dgm:prSet presAssocID="{048BDE89-00C5-4A71-AC82-329A40AB7290}" presName="Composite" presStyleCnt="0"/>
      <dgm:spPr/>
    </dgm:pt>
    <dgm:pt modelId="{B284B12C-0885-4648-B0AC-4EB950F49399}" type="pres">
      <dgm:prSet presAssocID="{048BDE89-00C5-4A71-AC82-329A40AB7290}" presName="Pictur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l="11032" r="22213" b="-8"/>
          <a:stretch/>
        </a:blipFill>
      </dgm:spPr>
      <dgm:extLst>
        <a:ext uri="{E40237B7-FDA0-4F09-8148-C483321AD2D9}">
          <dgm14:cNvPr xmlns:dgm14="http://schemas.microsoft.com/office/drawing/2010/diagram" id="0" name="" descr="Male tap dancer, dances in jeans with backlighting. Dust, noise and some light flares visible because of the low front lighting."/>
        </a:ext>
      </dgm:extLst>
    </dgm:pt>
    <dgm:pt modelId="{ED7A25F9-A82F-4391-8C74-65368CA2D8E5}" type="pres">
      <dgm:prSet presAssocID="{048BDE89-00C5-4A71-AC82-329A40AB7290}" presName="Subtitle" presStyleLbl="revTx" presStyleIdx="4" presStyleCnt="6">
        <dgm:presLayoutVars>
          <dgm:chMax val="0"/>
          <dgm:bulletEnabled/>
        </dgm:presLayoutVars>
      </dgm:prSet>
      <dgm:spPr/>
    </dgm:pt>
    <dgm:pt modelId="{49A63ADF-0420-42BD-9F5B-7B37D967F48D}" type="pres">
      <dgm:prSet presAssocID="{048BDE89-00C5-4A71-AC82-329A40AB7290}" presName="Description" presStyleLbl="revTx" presStyleIdx="5" presStyleCnt="6">
        <dgm:presLayoutVars>
          <dgm:bulletEnabled/>
        </dgm:presLayoutVars>
      </dgm:prSet>
      <dgm:spPr/>
    </dgm:pt>
  </dgm:ptLst>
  <dgm:cxnLst>
    <dgm:cxn modelId="{8113E21D-9F4D-4C76-95B8-5C81A13FFC87}" srcId="{C21D34B8-20EE-4E7C-99F6-E2482E8052A1}" destId="{FD28AEF0-95EA-4A01-AC0C-54FE7FC0C983}" srcOrd="0" destOrd="0" parTransId="{36BA7476-8909-4D9C-9265-C39D550A1B44}" sibTransId="{863BBE79-F80F-4706-A652-485DBEA2EAB3}"/>
    <dgm:cxn modelId="{5F86B220-0B3B-407A-A286-154A2746DDDE}" type="presOf" srcId="{408719D0-12A2-4DC9-AACE-D117BEC84791}" destId="{538A374B-AF14-4EBA-AA91-B280C5AD5AED}" srcOrd="0" destOrd="0" presId="urn:microsoft.com/office/officeart/2024/3/layout/verticalVisualTextBlock1"/>
    <dgm:cxn modelId="{B4767F22-0B90-4E53-86E9-3A06D89A02FA}" type="presOf" srcId="{048BDE89-00C5-4A71-AC82-329A40AB7290}" destId="{ED7A25F9-A82F-4391-8C74-65368CA2D8E5}" srcOrd="0" destOrd="0" presId="urn:microsoft.com/office/officeart/2024/3/layout/verticalVisualTextBlock1"/>
    <dgm:cxn modelId="{AD842935-4E17-4150-824B-98FBED7FF624}" srcId="{FD28AEF0-95EA-4A01-AC0C-54FE7FC0C983}" destId="{4F5EA04A-47D8-4D50-AB86-EA380483C53E}" srcOrd="0" destOrd="0" parTransId="{59500CDA-DF2F-434F-A636-B277E4C0A0DB}" sibTransId="{98898B42-8CB4-403D-81F5-42021C946FF0}"/>
    <dgm:cxn modelId="{EBBCE65D-B88E-4103-9D9D-9AD6A5A774E4}" srcId="{048BDE89-00C5-4A71-AC82-329A40AB7290}" destId="{8B67BD7F-3715-433E-B1FB-636503BB9DC5}" srcOrd="0" destOrd="0" parTransId="{A8A7C867-69EA-43AF-AA91-BA65D645B22B}" sibTransId="{6A22B815-4053-42D4-95CC-9781983ED5DF}"/>
    <dgm:cxn modelId="{C4A95F60-31DF-49D4-9AAE-51747744D798}" type="presOf" srcId="{4F5EA04A-47D8-4D50-AB86-EA380483C53E}" destId="{B068B445-75B2-4E26-869A-D44A91D10456}" srcOrd="0" destOrd="0" presId="urn:microsoft.com/office/officeart/2024/3/layout/verticalVisualTextBlock1"/>
    <dgm:cxn modelId="{63ABA74E-CC0B-44FA-9863-FB5C2AF7EF8B}" type="presOf" srcId="{8B67BD7F-3715-433E-B1FB-636503BB9DC5}" destId="{49A63ADF-0420-42BD-9F5B-7B37D967F48D}" srcOrd="0" destOrd="0" presId="urn:microsoft.com/office/officeart/2024/3/layout/verticalVisualTextBlock1"/>
    <dgm:cxn modelId="{6892D473-C061-4E32-A515-4F3D5EB38013}" srcId="{6FE3BE75-4B03-4ACA-B7F4-F3F55C55AFA5}" destId="{E28AD660-C78B-4BB1-B672-79F6089D20EF}" srcOrd="0" destOrd="0" parTransId="{79523376-2D0D-471D-AAFE-0A9FEAB4EB0F}" sibTransId="{8EA01746-3401-46E0-A655-C2EEFD5223AC}"/>
    <dgm:cxn modelId="{90D76E7E-A8EA-4214-A7BA-C5869F5A64C4}" type="presOf" srcId="{6FE3BE75-4B03-4ACA-B7F4-F3F55C55AFA5}" destId="{197E23B0-5A6F-4386-AEE5-75D6F0FC3733}" srcOrd="0" destOrd="0" presId="urn:microsoft.com/office/officeart/2024/3/layout/verticalVisualTextBlock1"/>
    <dgm:cxn modelId="{DC270EA8-2FA8-4E7A-9098-97E19C3AF6F0}" srcId="{C21D34B8-20EE-4E7C-99F6-E2482E8052A1}" destId="{048BDE89-00C5-4A71-AC82-329A40AB7290}" srcOrd="2" destOrd="0" parTransId="{0EA4077A-FFFC-458B-87FD-BEE91319F7A4}" sibTransId="{7C1C03B4-022E-4FDD-A7FA-46162523CB7E}"/>
    <dgm:cxn modelId="{46E8B3B7-362B-434B-A156-14EFDA7C80E2}" srcId="{C21D34B8-20EE-4E7C-99F6-E2482E8052A1}" destId="{6FE3BE75-4B03-4ACA-B7F4-F3F55C55AFA5}" srcOrd="1" destOrd="0" parTransId="{FC81F139-CBD9-4ED2-8B9B-ACB56302A20B}" sibTransId="{408719D0-12A2-4DC9-AACE-D117BEC84791}"/>
    <dgm:cxn modelId="{8D29F5C6-83AF-47A8-9C6D-45F18EBA3725}" type="presOf" srcId="{C21D34B8-20EE-4E7C-99F6-E2482E8052A1}" destId="{2A2F02F0-94AD-44AB-91A3-12C46B184F99}" srcOrd="0" destOrd="0" presId="urn:microsoft.com/office/officeart/2024/3/layout/verticalVisualTextBlock1"/>
    <dgm:cxn modelId="{58875CD0-7967-453C-84C2-D8176EA2EC81}" type="presOf" srcId="{E28AD660-C78B-4BB1-B672-79F6089D20EF}" destId="{3EF3528E-E467-4CB0-9B35-0227441566AD}" srcOrd="0" destOrd="0" presId="urn:microsoft.com/office/officeart/2024/3/layout/verticalVisualTextBlock1"/>
    <dgm:cxn modelId="{27D245D5-20EC-4DF4-8D29-1F5924CA07C9}" type="presOf" srcId="{FD28AEF0-95EA-4A01-AC0C-54FE7FC0C983}" destId="{C071F013-B9FD-4055-B980-172570064ED7}" srcOrd="0" destOrd="0" presId="urn:microsoft.com/office/officeart/2024/3/layout/verticalVisualTextBlock1"/>
    <dgm:cxn modelId="{80E9FDDA-4F3C-47B0-A9CE-805528E806C3}" type="presOf" srcId="{863BBE79-F80F-4706-A652-485DBEA2EAB3}" destId="{26A3F5BF-F7D6-48CF-94B0-4993B664853E}" srcOrd="0" destOrd="0" presId="urn:microsoft.com/office/officeart/2024/3/layout/verticalVisualTextBlock1"/>
    <dgm:cxn modelId="{3DD0CD11-3587-4B20-8B7F-6443AC7B50ED}" type="presParOf" srcId="{2A2F02F0-94AD-44AB-91A3-12C46B184F99}" destId="{BCBB2A09-071A-4C1B-A011-E4A1B0CDABBA}" srcOrd="0" destOrd="0" presId="urn:microsoft.com/office/officeart/2024/3/layout/verticalVisualTextBlock1"/>
    <dgm:cxn modelId="{E6DC0FFB-3EA4-4A3B-A171-7B9B1E3F896A}" type="presParOf" srcId="{BCBB2A09-071A-4C1B-A011-E4A1B0CDABBA}" destId="{BB4DA2BE-AF31-4DF9-9436-E0DC1EFB3A01}" srcOrd="0" destOrd="0" presId="urn:microsoft.com/office/officeart/2024/3/layout/verticalVisualTextBlock1"/>
    <dgm:cxn modelId="{F75395F3-B816-470E-B6DD-92E5A29C04E6}" type="presParOf" srcId="{BCBB2A09-071A-4C1B-A011-E4A1B0CDABBA}" destId="{C071F013-B9FD-4055-B980-172570064ED7}" srcOrd="1" destOrd="0" presId="urn:microsoft.com/office/officeart/2024/3/layout/verticalVisualTextBlock1"/>
    <dgm:cxn modelId="{1B941172-D2E2-49AA-9829-67E7EE470227}" type="presParOf" srcId="{BCBB2A09-071A-4C1B-A011-E4A1B0CDABBA}" destId="{B068B445-75B2-4E26-869A-D44A91D10456}" srcOrd="2" destOrd="0" presId="urn:microsoft.com/office/officeart/2024/3/layout/verticalVisualTextBlock1"/>
    <dgm:cxn modelId="{8A397286-B532-4090-9537-6869FDAC14A1}" type="presParOf" srcId="{2A2F02F0-94AD-44AB-91A3-12C46B184F99}" destId="{26A3F5BF-F7D6-48CF-94B0-4993B664853E}" srcOrd="1" destOrd="0" presId="urn:microsoft.com/office/officeart/2024/3/layout/verticalVisualTextBlock1"/>
    <dgm:cxn modelId="{49E6D98E-5ECF-4EF0-8925-3C46D3D425A1}" type="presParOf" srcId="{2A2F02F0-94AD-44AB-91A3-12C46B184F99}" destId="{903976FD-B84D-427C-A190-EA517230FA2E}" srcOrd="2" destOrd="0" presId="urn:microsoft.com/office/officeart/2024/3/layout/verticalVisualTextBlock1"/>
    <dgm:cxn modelId="{F0221F7F-D596-4A5E-816B-DA0226EB865C}" type="presParOf" srcId="{903976FD-B84D-427C-A190-EA517230FA2E}" destId="{CDE8E32B-B826-40D5-AAB1-AF510E7F5B24}" srcOrd="0" destOrd="0" presId="urn:microsoft.com/office/officeart/2024/3/layout/verticalVisualTextBlock1"/>
    <dgm:cxn modelId="{E4AD2F17-B286-4FB5-84AD-1C641BFA923E}" type="presParOf" srcId="{903976FD-B84D-427C-A190-EA517230FA2E}" destId="{197E23B0-5A6F-4386-AEE5-75D6F0FC3733}" srcOrd="1" destOrd="0" presId="urn:microsoft.com/office/officeart/2024/3/layout/verticalVisualTextBlock1"/>
    <dgm:cxn modelId="{C2F67995-D78A-4862-9B3E-34C68F4AB245}" type="presParOf" srcId="{903976FD-B84D-427C-A190-EA517230FA2E}" destId="{3EF3528E-E467-4CB0-9B35-0227441566AD}" srcOrd="2" destOrd="0" presId="urn:microsoft.com/office/officeart/2024/3/layout/verticalVisualTextBlock1"/>
    <dgm:cxn modelId="{010BF564-0DF3-4350-AF0F-9F101B68A0C8}" type="presParOf" srcId="{2A2F02F0-94AD-44AB-91A3-12C46B184F99}" destId="{538A374B-AF14-4EBA-AA91-B280C5AD5AED}" srcOrd="3" destOrd="0" presId="urn:microsoft.com/office/officeart/2024/3/layout/verticalVisualTextBlock1"/>
    <dgm:cxn modelId="{6B17BE0F-C6F1-4AB8-95B2-3C42E0B545CA}" type="presParOf" srcId="{2A2F02F0-94AD-44AB-91A3-12C46B184F99}" destId="{A0C6D6D8-D10E-447B-AF14-AFC81CC59E56}" srcOrd="4" destOrd="0" presId="urn:microsoft.com/office/officeart/2024/3/layout/verticalVisualTextBlock1"/>
    <dgm:cxn modelId="{B8767738-D95B-452B-B829-5AC0B3527BE4}" type="presParOf" srcId="{A0C6D6D8-D10E-447B-AF14-AFC81CC59E56}" destId="{B284B12C-0885-4648-B0AC-4EB950F49399}" srcOrd="0" destOrd="0" presId="urn:microsoft.com/office/officeart/2024/3/layout/verticalVisualTextBlock1"/>
    <dgm:cxn modelId="{35CAC552-AA28-4FD5-8402-DE9A5A63D162}" type="presParOf" srcId="{A0C6D6D8-D10E-447B-AF14-AFC81CC59E56}" destId="{ED7A25F9-A82F-4391-8C74-65368CA2D8E5}" srcOrd="1" destOrd="0" presId="urn:microsoft.com/office/officeart/2024/3/layout/verticalVisualTextBlock1"/>
    <dgm:cxn modelId="{C7461C9B-C563-46AE-84A5-CFEE49A0D0AF}" type="presParOf" srcId="{A0C6D6D8-D10E-447B-AF14-AFC81CC59E56}" destId="{49A63ADF-0420-42BD-9F5B-7B37D967F48D}"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3FF36-2CEB-4DE4-8BB1-9B17BB824E48}">
      <dsp:nvSpPr>
        <dsp:cNvPr id="0" name=""/>
        <dsp:cNvSpPr/>
      </dsp:nvSpPr>
      <dsp:spPr>
        <a:xfrm>
          <a:off x="0" y="0"/>
          <a:ext cx="1496336" cy="149633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l="16037" r="17207" b="-9"/>
          <a:stretch/>
        </a:blipFill>
        <a:ln>
          <a:noFill/>
        </a:ln>
        <a:effectLst/>
      </dsp:spPr>
      <dsp:style>
        <a:lnRef idx="0">
          <a:scrgbClr r="0" g="0" b="0"/>
        </a:lnRef>
        <a:fillRef idx="3">
          <a:scrgbClr r="0" g="0" b="0"/>
        </a:fillRef>
        <a:effectRef idx="2">
          <a:scrgbClr r="0" g="0" b="0"/>
        </a:effectRef>
        <a:fontRef idx="minor">
          <a:schemeClr val="lt1"/>
        </a:fontRef>
      </dsp:style>
    </dsp:sp>
    <dsp:sp modelId="{0043CAC2-58D0-4521-8A8E-0F43C94DD636}">
      <dsp:nvSpPr>
        <dsp:cNvPr id="0" name=""/>
        <dsp:cNvSpPr/>
      </dsp:nvSpPr>
      <dsp:spPr>
        <a:xfrm>
          <a:off x="1676336" y="0"/>
          <a:ext cx="9448863" cy="376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Faith in Scarcity</a:t>
          </a:r>
        </a:p>
      </dsp:txBody>
      <dsp:txXfrm>
        <a:off x="1676336" y="0"/>
        <a:ext cx="9448863" cy="376503"/>
      </dsp:txXfrm>
    </dsp:sp>
    <dsp:sp modelId="{2AC5768F-EAC3-4359-B391-CD5B6CAE5723}">
      <dsp:nvSpPr>
        <dsp:cNvPr id="0" name=""/>
        <dsp:cNvSpPr/>
      </dsp:nvSpPr>
      <dsp:spPr>
        <a:xfrm>
          <a:off x="1676336" y="376503"/>
          <a:ext cx="9448863" cy="111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widow trusted God’s promise despite her desperate situation during a severe famine.</a:t>
          </a:r>
        </a:p>
      </dsp:txBody>
      <dsp:txXfrm>
        <a:off x="1676336" y="376503"/>
        <a:ext cx="9448863" cy="1119833"/>
      </dsp:txXfrm>
    </dsp:sp>
    <dsp:sp modelId="{ADEF11E5-D9DE-4275-810E-843AAE8C819B}">
      <dsp:nvSpPr>
        <dsp:cNvPr id="0" name=""/>
        <dsp:cNvSpPr/>
      </dsp:nvSpPr>
      <dsp:spPr>
        <a:xfrm>
          <a:off x="0" y="1616043"/>
          <a:ext cx="1496336" cy="149633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tretch>
            <a:fillRect l="-31000" r="-31000"/>
          </a:stretch>
        </a:blipFill>
        <a:ln>
          <a:noFill/>
        </a:ln>
        <a:effectLst/>
      </dsp:spPr>
      <dsp:style>
        <a:lnRef idx="0">
          <a:scrgbClr r="0" g="0" b="0"/>
        </a:lnRef>
        <a:fillRef idx="3">
          <a:scrgbClr r="0" g="0" b="0"/>
        </a:fillRef>
        <a:effectRef idx="2">
          <a:scrgbClr r="0" g="0" b="0"/>
        </a:effectRef>
        <a:fontRef idx="minor">
          <a:schemeClr val="lt1"/>
        </a:fontRef>
      </dsp:style>
    </dsp:sp>
    <dsp:sp modelId="{FFC139AF-A587-472B-B106-5BCA36F770E5}">
      <dsp:nvSpPr>
        <dsp:cNvPr id="0" name=""/>
        <dsp:cNvSpPr/>
      </dsp:nvSpPr>
      <dsp:spPr>
        <a:xfrm>
          <a:off x="1676336" y="1616043"/>
          <a:ext cx="9448863" cy="376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Obedience and Trust</a:t>
          </a:r>
        </a:p>
      </dsp:txBody>
      <dsp:txXfrm>
        <a:off x="1676336" y="1616043"/>
        <a:ext cx="9448863" cy="376503"/>
      </dsp:txXfrm>
    </dsp:sp>
    <dsp:sp modelId="{DA335CD9-F387-4E3F-B72E-EC3FC6BD18B6}">
      <dsp:nvSpPr>
        <dsp:cNvPr id="0" name=""/>
        <dsp:cNvSpPr/>
      </dsp:nvSpPr>
      <dsp:spPr>
        <a:xfrm>
          <a:off x="1676336" y="1992546"/>
          <a:ext cx="9448863" cy="111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She obeyed Elijah’s request, prioritizing faith over fear and scarcity.</a:t>
          </a:r>
        </a:p>
      </dsp:txBody>
      <dsp:txXfrm>
        <a:off x="1676336" y="1992546"/>
        <a:ext cx="9448863" cy="1119833"/>
      </dsp:txXfrm>
    </dsp:sp>
    <dsp:sp modelId="{F9EE04C3-09F7-4E90-8760-F984EF28375C}">
      <dsp:nvSpPr>
        <dsp:cNvPr id="0" name=""/>
        <dsp:cNvSpPr/>
      </dsp:nvSpPr>
      <dsp:spPr>
        <a:xfrm>
          <a:off x="0" y="3232087"/>
          <a:ext cx="1496336" cy="149633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l="27804" r="5452" b="9"/>
          <a:stretch/>
        </a:blipFill>
        <a:ln>
          <a:noFill/>
        </a:ln>
        <a:effectLst/>
      </dsp:spPr>
      <dsp:style>
        <a:lnRef idx="0">
          <a:scrgbClr r="0" g="0" b="0"/>
        </a:lnRef>
        <a:fillRef idx="3">
          <a:scrgbClr r="0" g="0" b="0"/>
        </a:fillRef>
        <a:effectRef idx="2">
          <a:scrgbClr r="0" g="0" b="0"/>
        </a:effectRef>
        <a:fontRef idx="minor">
          <a:schemeClr val="lt1"/>
        </a:fontRef>
      </dsp:style>
    </dsp:sp>
    <dsp:sp modelId="{A498EDF3-C6EC-412E-90C8-C51ECC3186F2}">
      <dsp:nvSpPr>
        <dsp:cNvPr id="0" name=""/>
        <dsp:cNvSpPr/>
      </dsp:nvSpPr>
      <dsp:spPr>
        <a:xfrm>
          <a:off x="1676336" y="3232087"/>
          <a:ext cx="9448863" cy="376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God’s Provision</a:t>
          </a:r>
        </a:p>
      </dsp:txBody>
      <dsp:txXfrm>
        <a:off x="1676336" y="3232087"/>
        <a:ext cx="9448863" cy="376503"/>
      </dsp:txXfrm>
    </dsp:sp>
    <dsp:sp modelId="{2DBB9DB8-9B46-4676-B4D1-4BA27F372547}">
      <dsp:nvSpPr>
        <dsp:cNvPr id="0" name=""/>
        <dsp:cNvSpPr/>
      </dsp:nvSpPr>
      <dsp:spPr>
        <a:xfrm>
          <a:off x="1676336" y="3608590"/>
          <a:ext cx="9448863" cy="111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God miraculously provided, sustaining her resources throughout the famine.</a:t>
          </a:r>
        </a:p>
      </dsp:txBody>
      <dsp:txXfrm>
        <a:off x="1676336" y="3608590"/>
        <a:ext cx="9448863" cy="1119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DA2BE-AF31-4DF9-9436-E0DC1EFB3A01}">
      <dsp:nvSpPr>
        <dsp:cNvPr id="0" name=""/>
        <dsp:cNvSpPr/>
      </dsp:nvSpPr>
      <dsp:spPr>
        <a:xfrm>
          <a:off x="0" y="0"/>
          <a:ext cx="1562338" cy="156233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l="5251" r="27994" b="-8"/>
          <a:stretch/>
        </a:blipFill>
        <a:ln>
          <a:noFill/>
        </a:ln>
        <a:effectLst/>
      </dsp:spPr>
      <dsp:style>
        <a:lnRef idx="0">
          <a:scrgbClr r="0" g="0" b="0"/>
        </a:lnRef>
        <a:fillRef idx="3">
          <a:scrgbClr r="0" g="0" b="0"/>
        </a:fillRef>
        <a:effectRef idx="2">
          <a:scrgbClr r="0" g="0" b="0"/>
        </a:effectRef>
        <a:fontRef idx="minor">
          <a:schemeClr val="lt1"/>
        </a:fontRef>
      </dsp:style>
    </dsp:sp>
    <dsp:sp modelId="{C071F013-B9FD-4055-B980-172570064ED7}">
      <dsp:nvSpPr>
        <dsp:cNvPr id="0" name=""/>
        <dsp:cNvSpPr/>
      </dsp:nvSpPr>
      <dsp:spPr>
        <a:xfrm>
          <a:off x="1742338" y="0"/>
          <a:ext cx="9321901" cy="37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Brave Warning</a:t>
          </a:r>
        </a:p>
      </dsp:txBody>
      <dsp:txXfrm>
        <a:off x="1742338" y="0"/>
        <a:ext cx="9321901" cy="379516"/>
      </dsp:txXfrm>
    </dsp:sp>
    <dsp:sp modelId="{B068B445-75B2-4E26-869A-D44A91D10456}">
      <dsp:nvSpPr>
        <dsp:cNvPr id="0" name=""/>
        <dsp:cNvSpPr/>
      </dsp:nvSpPr>
      <dsp:spPr>
        <a:xfrm>
          <a:off x="1742338" y="379516"/>
          <a:ext cx="9321901" cy="118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Paul’s nephew courageously warned of a plot to kill Paul despite potential risks, showcasing bravery.</a:t>
          </a:r>
        </a:p>
      </dsp:txBody>
      <dsp:txXfrm>
        <a:off x="1742338" y="379516"/>
        <a:ext cx="9321901" cy="1182821"/>
      </dsp:txXfrm>
    </dsp:sp>
    <dsp:sp modelId="{CDE8E32B-B826-40D5-AAB1-AF510E7F5B24}">
      <dsp:nvSpPr>
        <dsp:cNvPr id="0" name=""/>
        <dsp:cNvSpPr/>
      </dsp:nvSpPr>
      <dsp:spPr>
        <a:xfrm>
          <a:off x="0" y="1687325"/>
          <a:ext cx="1562338" cy="156233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l="11630" r="13373" b="4"/>
          <a:stretch/>
        </a:blipFill>
        <a:ln>
          <a:noFill/>
        </a:ln>
        <a:effectLst/>
      </dsp:spPr>
      <dsp:style>
        <a:lnRef idx="0">
          <a:scrgbClr r="0" g="0" b="0"/>
        </a:lnRef>
        <a:fillRef idx="3">
          <a:scrgbClr r="0" g="0" b="0"/>
        </a:fillRef>
        <a:effectRef idx="2">
          <a:scrgbClr r="0" g="0" b="0"/>
        </a:effectRef>
        <a:fontRef idx="minor">
          <a:schemeClr val="lt1"/>
        </a:fontRef>
      </dsp:style>
    </dsp:sp>
    <dsp:sp modelId="{197E23B0-5A6F-4386-AEE5-75D6F0FC3733}">
      <dsp:nvSpPr>
        <dsp:cNvPr id="0" name=""/>
        <dsp:cNvSpPr/>
      </dsp:nvSpPr>
      <dsp:spPr>
        <a:xfrm>
          <a:off x="1742338" y="1687325"/>
          <a:ext cx="9321901" cy="37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Impact on Ministry</a:t>
          </a:r>
        </a:p>
      </dsp:txBody>
      <dsp:txXfrm>
        <a:off x="1742338" y="1687325"/>
        <a:ext cx="9321901" cy="379516"/>
      </dsp:txXfrm>
    </dsp:sp>
    <dsp:sp modelId="{3EF3528E-E467-4CB0-9B35-0227441566AD}">
      <dsp:nvSpPr>
        <dsp:cNvPr id="0" name=""/>
        <dsp:cNvSpPr/>
      </dsp:nvSpPr>
      <dsp:spPr>
        <a:xfrm>
          <a:off x="1742338" y="2066841"/>
          <a:ext cx="9321901" cy="118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His warning led to Paul’s protection, allowing God’s mission through Paul to continue and thrive.</a:t>
          </a:r>
        </a:p>
      </dsp:txBody>
      <dsp:txXfrm>
        <a:off x="1742338" y="2066841"/>
        <a:ext cx="9321901" cy="1182821"/>
      </dsp:txXfrm>
    </dsp:sp>
    <dsp:sp modelId="{B284B12C-0885-4648-B0AC-4EB950F49399}">
      <dsp:nvSpPr>
        <dsp:cNvPr id="0" name=""/>
        <dsp:cNvSpPr/>
      </dsp:nvSpPr>
      <dsp:spPr>
        <a:xfrm>
          <a:off x="0" y="3374650"/>
          <a:ext cx="1562338" cy="156233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l="11032" r="22213" b="-8"/>
          <a:stretch/>
        </a:blipFill>
        <a:ln>
          <a:noFill/>
        </a:ln>
        <a:effectLst/>
      </dsp:spPr>
      <dsp:style>
        <a:lnRef idx="0">
          <a:scrgbClr r="0" g="0" b="0"/>
        </a:lnRef>
        <a:fillRef idx="3">
          <a:scrgbClr r="0" g="0" b="0"/>
        </a:fillRef>
        <a:effectRef idx="2">
          <a:scrgbClr r="0" g="0" b="0"/>
        </a:effectRef>
        <a:fontRef idx="minor">
          <a:schemeClr val="lt1"/>
        </a:fontRef>
      </dsp:style>
    </dsp:sp>
    <dsp:sp modelId="{ED7A25F9-A82F-4391-8C74-65368CA2D8E5}">
      <dsp:nvSpPr>
        <dsp:cNvPr id="0" name=""/>
        <dsp:cNvSpPr/>
      </dsp:nvSpPr>
      <dsp:spPr>
        <a:xfrm>
          <a:off x="1742338" y="3374650"/>
          <a:ext cx="9321901" cy="37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Faith-Driven Action</a:t>
          </a:r>
        </a:p>
      </dsp:txBody>
      <dsp:txXfrm>
        <a:off x="1742338" y="3374650"/>
        <a:ext cx="9321901" cy="379516"/>
      </dsp:txXfrm>
    </dsp:sp>
    <dsp:sp modelId="{49A63ADF-0420-42BD-9F5B-7B37D967F48D}">
      <dsp:nvSpPr>
        <dsp:cNvPr id="0" name=""/>
        <dsp:cNvSpPr/>
      </dsp:nvSpPr>
      <dsp:spPr>
        <a:xfrm>
          <a:off x="1742338" y="3754167"/>
          <a:ext cx="9321901" cy="118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nephew’s decisive, faith-inspired action highlights that anyone can be used to advance God’s purposes.</a:t>
          </a:r>
        </a:p>
      </dsp:txBody>
      <dsp:txXfrm>
        <a:off x="1742338" y="3754167"/>
        <a:ext cx="9321901" cy="1182821"/>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3AE9EC7D-FB48-469A-91B2-2790C2B74147}" type="datetimeFigureOut">
              <a:t>6/7/2026</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1967947E-68AE-4D76-B424-61A2480D0713}" type="slidenum">
              <a:t>‹#›</a:t>
            </a:fld>
            <a:endParaRPr lang="en-US"/>
          </a:p>
        </p:txBody>
      </p:sp>
    </p:spTree>
    <p:extLst>
      <p:ext uri="{BB962C8B-B14F-4D97-AF65-F5344CB8AC3E}">
        <p14:creationId xmlns:p14="http://schemas.microsoft.com/office/powerpoint/2010/main" val="393799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4D79494D-46B3-4F28-AFE6-8E015E170395}" type="slidenum">
              <a:t>1</a:t>
            </a:fld>
            <a:endParaRPr lang="en-US"/>
          </a:p>
        </p:txBody>
      </p:sp>
    </p:spTree>
    <p:extLst>
      <p:ext uri="{BB962C8B-B14F-4D97-AF65-F5344CB8AC3E}">
        <p14:creationId xmlns:p14="http://schemas.microsoft.com/office/powerpoint/2010/main" val="3701808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boy who offered his loaves and fish demonstrates how God values willingness over abundance. In the face of a massive crowd and overwhelming need, his small meal seemed insignificant. Yet when placed in Jesus’ hands, it became more than enough. The boy is not quoted, named, or praised, but his simple act of giving made the miracle possible. This story teaches that God does not require believers to have everything figured out or to possess great resources. Instead, He asks for what we have. When believers offer their time, abilities, or possessions to God, He is able to multiply them far beyond human expectations. This account reassures Christians that no gift is too small when given in faith and challenges them to trust God with what they might otherwise withhold.</a:t>
            </a:r>
          </a:p>
        </p:txBody>
      </p:sp>
      <p:sp>
        <p:nvSpPr>
          <p:cNvPr id="4" name="Slide Number Placeholder 3"/>
          <p:cNvSpPr>
            <a:spLocks noGrp="1"/>
          </p:cNvSpPr>
          <p:nvPr>
            <p:ph type="sldNum" sz="quarter" idx="5"/>
          </p:nvPr>
        </p:nvSpPr>
        <p:spPr/>
        <p:txBody>
          <a:bodyPr/>
          <a:lstStyle/>
          <a:p>
            <a:fld id="{4D79494D-46B3-4F28-AFE6-8E015E170395}" type="slidenum">
              <a:t>11</a:t>
            </a:fld>
            <a:endParaRPr lang="en-US"/>
          </a:p>
        </p:txBody>
      </p:sp>
    </p:spTree>
    <p:extLst>
      <p:ext uri="{BB962C8B-B14F-4D97-AF65-F5344CB8AC3E}">
        <p14:creationId xmlns:p14="http://schemas.microsoft.com/office/powerpoint/2010/main" val="2618957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Rhoda’s brief appearance in Acts provides both a memorable and instructive moment. As the church prayed fervently for Peter’s release from prison, Rhoda answered the door and recognized Peter’s voice. Overcome with joy, she ran to tell the others without opening the gate. Though her report was initially dismissed, Rhoda was the first to recognize that God had answered their prayers. Her story highlights the human tendency to pray faithfully yet struggle to believe when prayers are answered. Rhoda’s excitement and imperfect response do not diminish her role; instead, they make her relatable and genuine. This account reminds believers that God responds to prayer, sometimes in ways that surprise us. Even those with childlike or imperfect faith can be used to bear witness to God’s power at work.</a:t>
            </a:r>
          </a:p>
        </p:txBody>
      </p:sp>
      <p:sp>
        <p:nvSpPr>
          <p:cNvPr id="4" name="Slide Number Placeholder 3"/>
          <p:cNvSpPr>
            <a:spLocks noGrp="1"/>
          </p:cNvSpPr>
          <p:nvPr>
            <p:ph type="sldNum" sz="quarter" idx="5"/>
          </p:nvPr>
        </p:nvSpPr>
        <p:spPr/>
        <p:txBody>
          <a:bodyPr/>
          <a:lstStyle/>
          <a:p>
            <a:fld id="{BAA3C911-CB75-4C78-9AE5-A845ED099972}" type="slidenum">
              <a:t>12</a:t>
            </a:fld>
            <a:endParaRPr lang="en-US"/>
          </a:p>
        </p:txBody>
      </p:sp>
    </p:spTree>
    <p:extLst>
      <p:ext uri="{BB962C8B-B14F-4D97-AF65-F5344CB8AC3E}">
        <p14:creationId xmlns:p14="http://schemas.microsoft.com/office/powerpoint/2010/main" val="1593179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Paul’s nephew appears only briefly in the book of Acts, yet his actions had a profound impact on the apostle’s life and ministry. Upon learning of a plot to kill Paul, the young man chose to speak up and report the danger, even though doing so may have been intimidating. His courage led to Paul’s protection and ensured that God’s mission through Paul would continue. This story highlights the importance of acting decisively in critical moments. The nephew was not a preacher or leader, but he was attentive, brave, and willing to do what was right. His example reminds believers that God can use anyone, regardless of age or position, to protect His people and advance His purposes. Silence could have led to tragedy, but faith-driven action preserved life and ministry.</a:t>
            </a:r>
          </a:p>
        </p:txBody>
      </p:sp>
      <p:sp>
        <p:nvSpPr>
          <p:cNvPr id="4" name="Slide Number Placeholder 3"/>
          <p:cNvSpPr>
            <a:spLocks noGrp="1"/>
          </p:cNvSpPr>
          <p:nvPr>
            <p:ph type="sldNum" sz="quarter" idx="5"/>
          </p:nvPr>
        </p:nvSpPr>
        <p:spPr/>
        <p:txBody>
          <a:bodyPr/>
          <a:lstStyle/>
          <a:p>
            <a:fld id="{4D79494D-46B3-4F28-AFE6-8E015E170395}" type="slidenum">
              <a:t>13</a:t>
            </a:fld>
            <a:endParaRPr lang="en-US"/>
          </a:p>
        </p:txBody>
      </p:sp>
    </p:spTree>
    <p:extLst>
      <p:ext uri="{BB962C8B-B14F-4D97-AF65-F5344CB8AC3E}">
        <p14:creationId xmlns:p14="http://schemas.microsoft.com/office/powerpoint/2010/main" val="3710055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Themes: God Uses the Overlooked, Closing Thought: No Insignificant People</a:t>
            </a:r>
          </a:p>
        </p:txBody>
      </p:sp>
      <p:sp>
        <p:nvSpPr>
          <p:cNvPr id="4" name="Slide Number Placeholder 3"/>
          <p:cNvSpPr>
            <a:spLocks noGrp="1"/>
          </p:cNvSpPr>
          <p:nvPr>
            <p:ph type="sldNum" sz="quarter" idx="5"/>
          </p:nvPr>
        </p:nvSpPr>
        <p:spPr/>
        <p:txBody>
          <a:bodyPr/>
          <a:lstStyle/>
          <a:p>
            <a:fld id="{4D79494D-46B3-4F28-AFE6-8E015E170395}" type="slidenum">
              <a:t>14</a:t>
            </a:fld>
            <a:endParaRPr lang="en-US"/>
          </a:p>
        </p:txBody>
      </p:sp>
    </p:spTree>
    <p:extLst>
      <p:ext uri="{BB962C8B-B14F-4D97-AF65-F5344CB8AC3E}">
        <p14:creationId xmlns:p14="http://schemas.microsoft.com/office/powerpoint/2010/main" val="1895888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lesson concludes with a powerful reminder: in God’s story, there are no insignificant people. Each believer has opportunities, often unnoticed by others, to act in faith and obedience. These biblical examples challenge Christians to be attentive to moments where God may be calling them to speak, give, encourage, or act. While not everyone will be a main character, everyone can be a turning point. This closing thought invites reflection and application, encouraging learners to leave with confidence that their faithfulness matters. By embracing the truth that God works through the unseen, believers can find purpose and motivation in serving Him wherever they are, trusting that He is able to use their obedience for His glory.</a:t>
            </a:r>
          </a:p>
        </p:txBody>
      </p:sp>
      <p:sp>
        <p:nvSpPr>
          <p:cNvPr id="4" name="Slide Number Placeholder 3"/>
          <p:cNvSpPr>
            <a:spLocks noGrp="1"/>
          </p:cNvSpPr>
          <p:nvPr>
            <p:ph type="sldNum" sz="quarter" idx="5"/>
          </p:nvPr>
        </p:nvSpPr>
        <p:spPr/>
        <p:txBody>
          <a:bodyPr/>
          <a:lstStyle/>
          <a:p>
            <a:fld id="{4D79494D-46B3-4F28-AFE6-8E015E170395}" type="slidenum">
              <a:t>15</a:t>
            </a:fld>
            <a:endParaRPr lang="en-US"/>
          </a:p>
        </p:txBody>
      </p:sp>
    </p:spTree>
    <p:extLst>
      <p:ext uri="{BB962C8B-B14F-4D97-AF65-F5344CB8AC3E}">
        <p14:creationId xmlns:p14="http://schemas.microsoft.com/office/powerpoint/2010/main" val="2445283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Power of the Unseen, Key Idea: Faithfulness Over Status</a:t>
            </a:r>
          </a:p>
        </p:txBody>
      </p:sp>
      <p:sp>
        <p:nvSpPr>
          <p:cNvPr id="4" name="Slide Number Placeholder 3"/>
          <p:cNvSpPr>
            <a:spLocks noGrp="1"/>
          </p:cNvSpPr>
          <p:nvPr>
            <p:ph type="sldNum" sz="quarter" idx="5"/>
          </p:nvPr>
        </p:nvSpPr>
        <p:spPr/>
        <p:txBody>
          <a:bodyPr/>
          <a:lstStyle/>
          <a:p>
            <a:fld id="{4D79494D-46B3-4F28-AFE6-8E015E170395}" type="slidenum">
              <a:t>2</a:t>
            </a:fld>
            <a:endParaRPr lang="en-US"/>
          </a:p>
        </p:txBody>
      </p:sp>
    </p:spTree>
    <p:extLst>
      <p:ext uri="{BB962C8B-B14F-4D97-AF65-F5344CB8AC3E}">
        <p14:creationId xmlns:p14="http://schemas.microsoft.com/office/powerpoint/2010/main" val="3343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lesson introduces the central idea that God frequently works through people who are not the main characters in biblical narratives. While Scripture often focuses on well-known figures such as Moses, David, Elijah, Jesus, or Paul, many pivotal moments depend on individuals who appear briefly, remain unnamed, or hold no social power. These people are often servants, children, women, or foreigners, yet their faith, courage, and obedience become turning points in God’s work. By examining these supporting characters, we are reminded that significance in God’s kingdom is not determined by visibility or position, but by faithfulness. This theme is especially encouraging for believers who may feel overlooked or unqualified. The lesson challenges the assumption that impact requires prominence and instead emphasizes that God values willing hearts. As the class begins, learners are invited to reflect on their own roles in God’s story and consider how small, faithful actions can have eternal consequences. This perspective aligns well with the biblical truth that God chooses the weak things of the world to shame the strong, and it sets the tone for exploring several examples where seemingly minor individuals made a major spiritual difference.</a:t>
            </a:r>
          </a:p>
        </p:txBody>
      </p:sp>
      <p:sp>
        <p:nvSpPr>
          <p:cNvPr id="4" name="Slide Number Placeholder 3"/>
          <p:cNvSpPr>
            <a:spLocks noGrp="1"/>
          </p:cNvSpPr>
          <p:nvPr>
            <p:ph type="sldNum" sz="quarter" idx="5"/>
          </p:nvPr>
        </p:nvSpPr>
        <p:spPr/>
        <p:txBody>
          <a:bodyPr/>
          <a:lstStyle/>
          <a:p>
            <a:fld id="{4D79494D-46B3-4F28-AFE6-8E015E170395}" type="slidenum">
              <a:t>3</a:t>
            </a:fld>
            <a:endParaRPr lang="en-US"/>
          </a:p>
        </p:txBody>
      </p:sp>
    </p:spTree>
    <p:extLst>
      <p:ext uri="{BB962C8B-B14F-4D97-AF65-F5344CB8AC3E}">
        <p14:creationId xmlns:p14="http://schemas.microsoft.com/office/powerpoint/2010/main" val="4128817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the heart of this class is the principle that faithfulness matters more than status. God’s purposes are not limited by human hierarchies, titles, or recognition. Throughout Scripture, we see that God delights in using people who simply trust Him and act in obedience, even when they do not fully understand the outcome. This key idea reframes how believers view their daily opportunities to serve God. Instead of waiting for a prominent role, Christians are called to be attentive and faithful in the circumstances they are already in. The Bible repeatedly shows that small acts—speaking a word of truth, offering what little one has, or supporting another person’s faith—can lead to profound results. This concept helps learners see that their influence is not measured by applause or acknowledgment, but by obedience to God. Emphasizing this truth encourages humility, perseverance, and confidence that God sees and values every act done in faith.</a:t>
            </a:r>
          </a:p>
        </p:txBody>
      </p:sp>
      <p:sp>
        <p:nvSpPr>
          <p:cNvPr id="4" name="Slide Number Placeholder 3"/>
          <p:cNvSpPr>
            <a:spLocks noGrp="1"/>
          </p:cNvSpPr>
          <p:nvPr>
            <p:ph type="sldNum" sz="quarter" idx="5"/>
          </p:nvPr>
        </p:nvSpPr>
        <p:spPr/>
        <p:txBody>
          <a:bodyPr/>
          <a:lstStyle/>
          <a:p>
            <a:fld id="{4D79494D-46B3-4F28-AFE6-8E015E170395}" type="slidenum">
              <a:t>4</a:t>
            </a:fld>
            <a:endParaRPr lang="en-US"/>
          </a:p>
        </p:txBody>
      </p:sp>
    </p:spTree>
    <p:extLst>
      <p:ext uri="{BB962C8B-B14F-4D97-AF65-F5344CB8AC3E}">
        <p14:creationId xmlns:p14="http://schemas.microsoft.com/office/powerpoint/2010/main" val="126657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Naaman’s Wife’s Servant Girl (2 Kings 5:1–3), Jonathan’s Armor-Bearer (1 Samuel 14:6–7)</a:t>
            </a:r>
          </a:p>
        </p:txBody>
      </p:sp>
      <p:sp>
        <p:nvSpPr>
          <p:cNvPr id="4" name="Slide Number Placeholder 3"/>
          <p:cNvSpPr>
            <a:spLocks noGrp="1"/>
          </p:cNvSpPr>
          <p:nvPr>
            <p:ph type="sldNum" sz="quarter" idx="5"/>
          </p:nvPr>
        </p:nvSpPr>
        <p:spPr/>
        <p:txBody>
          <a:bodyPr/>
          <a:lstStyle/>
          <a:p>
            <a:fld id="{4D79494D-46B3-4F28-AFE6-8E015E170395}" type="slidenum">
              <a:t>5</a:t>
            </a:fld>
            <a:endParaRPr lang="en-US"/>
          </a:p>
        </p:txBody>
      </p:sp>
    </p:spTree>
    <p:extLst>
      <p:ext uri="{BB962C8B-B14F-4D97-AF65-F5344CB8AC3E}">
        <p14:creationId xmlns:p14="http://schemas.microsoft.com/office/powerpoint/2010/main" val="219117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Jonathan’s armor-bearer is another example of a supporting character whose faith played a critical role in God’s deliverance. While Jonathan is remembered as the bold warrior, his armor-bearer’s response is remarkable: “Do all that is in your heart… I am with you heart and soul.” This unnamed individual did not initiate the plan, but he fully supported it with trust and courage. His loyalty and shared faith enabled Jonathan to act decisively, resulting in a victory that encouraged Israel. The armor-bearer teaches an important lesson about the value of encouragement and partnership in faith. Not everyone is called to lead, but everyone can strengthen the faith of others. By standing beside Jonathan without hesitation, the armor-bearer demonstrated that supporting roles are essential in God’s work. This example challenges believers to consider how their encouragement, loyalty, and willingness to stand with others can empower bold acts of faith.</a:t>
            </a:r>
          </a:p>
        </p:txBody>
      </p:sp>
      <p:sp>
        <p:nvSpPr>
          <p:cNvPr id="4" name="Slide Number Placeholder 3"/>
          <p:cNvSpPr>
            <a:spLocks noGrp="1"/>
          </p:cNvSpPr>
          <p:nvPr>
            <p:ph type="sldNum" sz="quarter" idx="5"/>
          </p:nvPr>
        </p:nvSpPr>
        <p:spPr/>
        <p:txBody>
          <a:bodyPr/>
          <a:lstStyle/>
          <a:p>
            <a:fld id="{4D79494D-46B3-4F28-AFE6-8E015E170395}" type="slidenum">
              <a:t>7</a:t>
            </a:fld>
            <a:endParaRPr lang="en-US"/>
          </a:p>
        </p:txBody>
      </p:sp>
    </p:spTree>
    <p:extLst>
      <p:ext uri="{BB962C8B-B14F-4D97-AF65-F5344CB8AC3E}">
        <p14:creationId xmlns:p14="http://schemas.microsoft.com/office/powerpoint/2010/main" val="3157395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widow of Zarephath appears briefly in Scripture, yet her faith provides a profound lesson in trust and obedience. She was a Gentile widow living in poverty during a severe famine, gathering sticks to prepare what she believed would be her final meal. When Elijah asked her to make him food first, the request seemed unreasonable and risky. However, Elijah reassured her with God’s promise of provision. The widow chose to trust the word of the Lord over her fear and scarcity. As a result, her jar of flour and jug of oil did not run dry throughout the famine. This story demonstrates that faith is often tested in moments of desperation. The widow was not wealthy, influential, or prominent, yet her obedience became a testimony to God’s sustaining power. Her example teaches believers that faith sometimes means acting on God’s promises even when resources appear insufficient. God honors trust that places His word above visible circumstances, and He uses such faith to demonstrate His care and faithfulness.</a:t>
            </a:r>
          </a:p>
        </p:txBody>
      </p:sp>
      <p:sp>
        <p:nvSpPr>
          <p:cNvPr id="4" name="Slide Number Placeholder 3"/>
          <p:cNvSpPr>
            <a:spLocks noGrp="1"/>
          </p:cNvSpPr>
          <p:nvPr>
            <p:ph type="sldNum" sz="quarter" idx="5"/>
          </p:nvPr>
        </p:nvSpPr>
        <p:spPr/>
        <p:txBody>
          <a:bodyPr/>
          <a:lstStyle/>
          <a:p>
            <a:fld id="{BAA3C911-CB75-4C78-9AE5-A845ED099972}" type="slidenum">
              <a:t>8</a:t>
            </a:fld>
            <a:endParaRPr lang="en-US"/>
          </a:p>
        </p:txBody>
      </p:sp>
    </p:spTree>
    <p:extLst>
      <p:ext uri="{BB962C8B-B14F-4D97-AF65-F5344CB8AC3E}">
        <p14:creationId xmlns:p14="http://schemas.microsoft.com/office/powerpoint/2010/main" val="20676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Servants at the Wedding in Cana (John 2:5–9), The Boy with the Loaves and Fish (John 6:8–11), Paul’s Nephew (Acts 23:16–22)</a:t>
            </a:r>
          </a:p>
        </p:txBody>
      </p:sp>
      <p:sp>
        <p:nvSpPr>
          <p:cNvPr id="4" name="Slide Number Placeholder 3"/>
          <p:cNvSpPr>
            <a:spLocks noGrp="1"/>
          </p:cNvSpPr>
          <p:nvPr>
            <p:ph type="sldNum" sz="quarter" idx="5"/>
          </p:nvPr>
        </p:nvSpPr>
        <p:spPr/>
        <p:txBody>
          <a:bodyPr/>
          <a:lstStyle/>
          <a:p>
            <a:fld id="{4D79494D-46B3-4F28-AFE6-8E015E170395}" type="slidenum">
              <a:t>9</a:t>
            </a:fld>
            <a:endParaRPr lang="en-US"/>
          </a:p>
        </p:txBody>
      </p:sp>
    </p:spTree>
    <p:extLst>
      <p:ext uri="{BB962C8B-B14F-4D97-AF65-F5344CB8AC3E}">
        <p14:creationId xmlns:p14="http://schemas.microsoft.com/office/powerpoint/2010/main" val="2218081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servants at the wedding in Cana occupy a quiet but meaningful place in the story of Jesus’ first miracle. They are not named, and they ask no questions, yet they obey Jesus’ unusual command to fill large jars with water. Their obedience placed them in the unique position of witnessing the transformation of water into wine. While the guests and the master of the feast enjoyed the result, the servants knew exactly what had happened. This story illustrates that obedience, even when it seems impractical or confusing, positions believers to see God’s power at work. The servants did not seek recognition, but their faithfulness allowed the miracle to unfold. This account encourages Christians to trust Christ’s instructions, even when the purpose is not immediately clear, and reassures them that God often reveals His work to those who quietly obey.</a:t>
            </a:r>
          </a:p>
        </p:txBody>
      </p:sp>
      <p:sp>
        <p:nvSpPr>
          <p:cNvPr id="4" name="Slide Number Placeholder 3"/>
          <p:cNvSpPr>
            <a:spLocks noGrp="1"/>
          </p:cNvSpPr>
          <p:nvPr>
            <p:ph type="sldNum" sz="quarter" idx="5"/>
          </p:nvPr>
        </p:nvSpPr>
        <p:spPr/>
        <p:txBody>
          <a:bodyPr/>
          <a:lstStyle/>
          <a:p>
            <a:fld id="{4D79494D-46B3-4F28-AFE6-8E015E170395}" type="slidenum">
              <a:t>10</a:t>
            </a:fld>
            <a:endParaRPr lang="en-US"/>
          </a:p>
        </p:txBody>
      </p:sp>
    </p:spTree>
    <p:extLst>
      <p:ext uri="{BB962C8B-B14F-4D97-AF65-F5344CB8AC3E}">
        <p14:creationId xmlns:p14="http://schemas.microsoft.com/office/powerpoint/2010/main" val="1170424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8" name="Title 7">
            <a:extLst>
              <a:ext uri="{FF2B5EF4-FFF2-40B4-BE49-F238E27FC236}">
                <a16:creationId xmlns:a16="http://schemas.microsoft.com/office/drawing/2014/main" id="{49EADE56-83C3-A0FE-16E6-4951D485245E}"/>
              </a:ext>
            </a:extLst>
          </p:cNvPr>
          <p:cNvSpPr>
            <a:spLocks noGrp="1"/>
          </p:cNvSpPr>
          <p:nvPr>
            <p:ph type="title"/>
          </p:nvPr>
        </p:nvSpPr>
        <p:spPr>
          <a:xfrm>
            <a:off x="5225142" y="1129552"/>
            <a:ext cx="6305441" cy="3475237"/>
          </a:xfrm>
        </p:spPr>
        <p:txBody>
          <a:bodyPr anchor="b">
            <a:normAutofit/>
          </a:bodyPr>
          <a:lstStyle>
            <a:lvl1pPr>
              <a:defRPr sz="5400" baseline="0">
                <a:solidFill>
                  <a:schemeClr val="bg1"/>
                </a:solidFill>
                <a:highlight>
                  <a:srgbClr val="000000"/>
                </a:highlight>
              </a:defRPr>
            </a:lvl1pPr>
          </a:lstStyle>
          <a:p>
            <a:r>
              <a:rPr lang="en-US"/>
              <a:t>Click to edit Master title style</a:t>
            </a:r>
          </a:p>
        </p:txBody>
      </p:sp>
      <p:sp>
        <p:nvSpPr>
          <p:cNvPr id="12" name="Text Placeholder 11">
            <a:extLst>
              <a:ext uri="{FF2B5EF4-FFF2-40B4-BE49-F238E27FC236}">
                <a16:creationId xmlns:a16="http://schemas.microsoft.com/office/drawing/2014/main" id="{2A12605A-4E59-2133-7372-7B21BC55C9F5}"/>
              </a:ext>
            </a:extLst>
          </p:cNvPr>
          <p:cNvSpPr>
            <a:spLocks noGrp="1"/>
          </p:cNvSpPr>
          <p:nvPr>
            <p:ph type="body" sz="quarter" idx="14"/>
          </p:nvPr>
        </p:nvSpPr>
        <p:spPr>
          <a:xfrm>
            <a:off x="7169150" y="4730750"/>
            <a:ext cx="4205288" cy="1185863"/>
          </a:xfrm>
        </p:spPr>
        <p:txBody>
          <a:bodyPr>
            <a:normAutofit/>
          </a:bodyPr>
          <a:lstStyle>
            <a:lvl1pPr marL="0" indent="0">
              <a:buNone/>
              <a:defRPr sz="1800"/>
            </a:lvl1pPr>
          </a:lstStyle>
          <a:p>
            <a:pPr lvl="0"/>
            <a:r>
              <a:rPr lang="en-US"/>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886426EA-0386-4881-8D6D-3F08C95C4A7F}" type="datetime1">
              <a:rPr lang="en-US" smtClean="0"/>
              <a:t>6/7/2026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7468758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1792" y="664108"/>
            <a:ext cx="8467558" cy="1554480"/>
          </a:xfrm>
        </p:spPr>
        <p:txBody>
          <a:bodyPr anchor="b">
            <a:normAutofit/>
          </a:bodyPr>
          <a:lstStyle>
            <a:lvl1pPr>
              <a:defRPr sz="4000">
                <a:solidFill>
                  <a:schemeClr val="tx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90261" y="2560320"/>
            <a:ext cx="7489944" cy="3689909"/>
          </a:xfrm>
        </p:spPr>
        <p:txBody>
          <a:bodyPr>
            <a:normAutofit/>
          </a:bodyPr>
          <a:lstStyle>
            <a:lvl1pPr marL="457200" indent="-457200">
              <a:buFont typeface="+mj-lt"/>
              <a:buAutoNum type="arabicPeriod"/>
              <a:defRPr sz="1800"/>
            </a:lvl1pPr>
            <a:lvl2pPr marL="685800" indent="-457200">
              <a:buFont typeface="+mj-lt"/>
              <a:buAutoNum type="alphaLcPeriod"/>
              <a:defRPr sz="1600"/>
            </a:lvl2pPr>
            <a:lvl3pPr marL="800100" indent="-342900">
              <a:buFont typeface="+mj-lt"/>
              <a:buAutoNum type="romanLcPeriod"/>
              <a:defRPr sz="1400"/>
            </a:lvl3pPr>
            <a:lvl4pPr marL="1028700" indent="-342900">
              <a:buFont typeface="+mj-lt"/>
              <a:buAutoNum type="arabicParenR"/>
              <a:defRPr sz="1400"/>
            </a:lvl4pPr>
            <a:lvl5pPr marL="1257300" indent="-342900">
              <a:buFont typeface="+mj-lt"/>
              <a:buAutoNum type="alphaL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8A60B404-9532-4DA8-8A40-EC339A5BE635}" type="datetime1">
              <a:rPr lang="en-US" smtClean="0"/>
              <a:t>6/7/2026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3690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EEE9D05A-2BD6-0F92-5A5D-FFA6FFF54EAD}"/>
              </a:ext>
            </a:extLst>
          </p:cNvPr>
          <p:cNvSpPr>
            <a:spLocks noGrp="1"/>
          </p:cNvSpPr>
          <p:nvPr>
            <p:ph type="pic" sz="quarter" idx="14" hasCustomPrompt="1"/>
          </p:nvPr>
        </p:nvSpPr>
        <p:spPr>
          <a:xfrm>
            <a:off x="5607050" y="0"/>
            <a:ext cx="6584950"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1792" y="664108"/>
            <a:ext cx="7007353" cy="1554480"/>
          </a:xfrm>
        </p:spPr>
        <p:txBody>
          <a:bodyPr anchor="b">
            <a:normAutofit/>
          </a:bodyPr>
          <a:lstStyle>
            <a:lvl1pPr>
              <a:defRPr sz="4000">
                <a:solidFill>
                  <a:schemeClr val="bg1"/>
                </a:solidFill>
                <a:highlight>
                  <a:srgbClr val="000000"/>
                </a:highlight>
              </a:defRPr>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1792" y="2560318"/>
            <a:ext cx="4381756" cy="3840480"/>
          </a:xfrm>
        </p:spPr>
        <p:txBody>
          <a:bodyPr>
            <a:normAutofit/>
          </a:bodyPr>
          <a:lstStyle>
            <a:lvl1pPr marL="457200" indent="-457200">
              <a:buFont typeface="+mj-lt"/>
              <a:buAutoNum type="arabicPeriod"/>
              <a:defRPr sz="1800"/>
            </a:lvl1pPr>
            <a:lvl2pPr marL="685800" indent="-457200">
              <a:buFont typeface="+mj-lt"/>
              <a:buAutoNum type="alphaLcPeriod"/>
              <a:defRPr sz="1600"/>
            </a:lvl2pPr>
            <a:lvl3pPr marL="800100" indent="-342900">
              <a:buFont typeface="+mj-lt"/>
              <a:buAutoNum type="romanLcPeriod"/>
              <a:defRPr sz="1400"/>
            </a:lvl3pPr>
            <a:lvl4pPr marL="1028700" indent="-342900">
              <a:buFont typeface="+mj-lt"/>
              <a:buAutoNum type="arabicParenR"/>
              <a:defRPr sz="1400"/>
            </a:lvl4pPr>
            <a:lvl5pPr marL="1257300" indent="-342900">
              <a:buFont typeface="+mj-lt"/>
              <a:buAutoNum type="alphaLcParen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137160" y="6453002"/>
            <a:ext cx="731520" cy="365125"/>
          </a:xfrm>
        </p:spPr>
        <p:txBody>
          <a:bodyPr/>
          <a:lstStyle/>
          <a:p>
            <a:fld id="{8A60B404-9532-4DA8-8A40-EC339A5BE635}" type="datetime1">
              <a:rPr lang="en-US" smtClean="0"/>
              <a:t>6/7/2026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1794098" y="6453002"/>
            <a:ext cx="2805405" cy="365125"/>
          </a:xfrm>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4619500" y="6453002"/>
            <a:ext cx="384048"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594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3947E4-0E5A-6C3B-F8B1-906CCD4AF0B0}"/>
              </a:ext>
            </a:extLst>
          </p:cNvPr>
          <p:cNvSpPr>
            <a:spLocks noGrp="1"/>
          </p:cNvSpPr>
          <p:nvPr>
            <p:ph type="title"/>
          </p:nvPr>
        </p:nvSpPr>
        <p:spPr>
          <a:xfrm>
            <a:off x="621792" y="3172968"/>
            <a:ext cx="4389120" cy="2286000"/>
          </a:xfrm>
        </p:spPr>
        <p:txBody>
          <a:bodyPr/>
          <a:lstStyle>
            <a:lvl1pPr>
              <a:defRPr>
                <a:solidFill>
                  <a:schemeClr val="bg1"/>
                </a:solidFill>
                <a:highlight>
                  <a:srgbClr val="000000"/>
                </a:highlight>
              </a:defRPr>
            </a:lvl1pPr>
          </a:lstStyle>
          <a:p>
            <a:r>
              <a:rPr lang="en-US"/>
              <a:t>Click to edit Master title style</a:t>
            </a:r>
          </a:p>
        </p:txBody>
      </p:sp>
      <p:sp>
        <p:nvSpPr>
          <p:cNvPr id="11" name="Content Placeholder 10">
            <a:extLst>
              <a:ext uri="{FF2B5EF4-FFF2-40B4-BE49-F238E27FC236}">
                <a16:creationId xmlns:a16="http://schemas.microsoft.com/office/drawing/2014/main" id="{4653C462-6951-9D34-B643-4C411CF5B048}"/>
              </a:ext>
            </a:extLst>
          </p:cNvPr>
          <p:cNvSpPr>
            <a:spLocks noGrp="1"/>
          </p:cNvSpPr>
          <p:nvPr>
            <p:ph sz="quarter" idx="14"/>
          </p:nvPr>
        </p:nvSpPr>
        <p:spPr>
          <a:xfrm>
            <a:off x="6272784" y="3172523"/>
            <a:ext cx="4572000" cy="22860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467FC12-63BB-4A63-9424-BFBF8E1D71D9}" type="datetime1">
              <a:rPr lang="en-US" smtClean="0"/>
              <a:t>6/7/2026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56048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792" y="3172968"/>
            <a:ext cx="4389120" cy="3200400"/>
          </a:xfrm>
        </p:spPr>
        <p:txBody>
          <a:bodyPr>
            <a:norm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3172968"/>
            <a:ext cx="4325112" cy="32004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53D6F41-6645-4089-A6BB-7B692A44A4CC}" type="datetime1">
              <a:rPr lang="en-US" smtClean="0"/>
              <a:t>6/7/2026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38080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792" y="548640"/>
            <a:ext cx="3840480" cy="4206240"/>
          </a:xfrm>
        </p:spPr>
        <p:txBody>
          <a:bodyPr>
            <a:norm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7" y="548640"/>
            <a:ext cx="566928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58B73AF-3955-4569-8B4F-B329360A9CBD}" type="datetime1">
              <a:rPr lang="en-US" smtClean="0"/>
              <a:t>6/7/2026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28881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792" y="548640"/>
            <a:ext cx="4145582" cy="5394960"/>
          </a:xfrm>
        </p:spPr>
        <p:txBody>
          <a:bodyPr>
            <a:norm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548640"/>
            <a:ext cx="5681662" cy="5394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695276D-BBED-48BC-B459-1E9A16CF46CD}" type="datetime1">
              <a:rPr lang="en-US" smtClean="0"/>
              <a:t>6/7/2026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97437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792" y="548640"/>
            <a:ext cx="3749040" cy="5760720"/>
          </a:xfrm>
        </p:spPr>
        <p:txBody>
          <a:bodyPr>
            <a:norm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572000" y="548640"/>
            <a:ext cx="7223760" cy="5760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D138C57-8E3B-4697-92F8-0ED9B71F7E17}" type="datetime1">
              <a:rPr lang="en-US" smtClean="0"/>
              <a:t>6/7/2026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07929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161034" y="0"/>
            <a:ext cx="8030965" cy="6858000"/>
          </a:xfrm>
          <a:blipFill>
            <a:blip r:embed="rId2">
              <a:alphaModFix amt="70000"/>
            </a:blip>
            <a:stretch>
              <a:fillRect l="58" t="1" b="-8023"/>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548640"/>
            <a:ext cx="5070955" cy="2468880"/>
          </a:xfrm>
        </p:spPr>
        <p:txBody>
          <a:bodyPr anchor="b">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21792" y="3172968"/>
            <a:ext cx="3273552" cy="2889504"/>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635C43F-DBB1-4D83-B442-E1529AA900C2}" type="datetime1">
              <a:rPr lang="en-US" smtClean="0"/>
              <a:t>6/7/2026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194560"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41742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741001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CFBEC6DB-65AC-E7B8-5B01-86A24AC4A974}"/>
              </a:ext>
            </a:extLst>
          </p:cNvPr>
          <p:cNvSpPr>
            <a:spLocks noGrp="1"/>
          </p:cNvSpPr>
          <p:nvPr>
            <p:ph type="pic" sz="quarter" idx="13" hasCustomPrompt="1"/>
          </p:nvPr>
        </p:nvSpPr>
        <p:spPr>
          <a:xfrm>
            <a:off x="0" y="0"/>
            <a:ext cx="8030965" cy="6858000"/>
          </a:xfrm>
          <a:blipFill>
            <a:blip r:embed="rId2">
              <a:alphaModFix amt="70000"/>
            </a:blip>
            <a:stretch>
              <a:fillRect l="58" t="1" b="-8023"/>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832648" y="548639"/>
            <a:ext cx="4757112" cy="2468880"/>
          </a:xfrm>
        </p:spPr>
        <p:txBody>
          <a:bodyPr anchor="b">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7202" y="3168722"/>
            <a:ext cx="3273552" cy="2884605"/>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0814F-321B-0961-76C0-D43819D01B76}"/>
              </a:ext>
            </a:extLst>
          </p:cNvPr>
          <p:cNvSpPr>
            <a:spLocks noGrp="1"/>
          </p:cNvSpPr>
          <p:nvPr>
            <p:ph type="dt" sz="half" idx="15"/>
          </p:nvPr>
        </p:nvSpPr>
        <p:spPr>
          <a:xfrm>
            <a:off x="8321040" y="6453002"/>
            <a:ext cx="1097280" cy="365125"/>
          </a:xfrm>
        </p:spPr>
        <p:txBody>
          <a:bodyPr/>
          <a:lstStyle/>
          <a:p>
            <a:fld id="{D291CE83-67BA-4B15-B48A-7DC5C0636664}" type="datetime1">
              <a:rPr lang="en-US" smtClean="0"/>
              <a:t>6/7/2026</a:t>
            </a:fld>
            <a:endParaRPr lang="en-US"/>
          </a:p>
        </p:txBody>
      </p:sp>
      <p:sp>
        <p:nvSpPr>
          <p:cNvPr id="9" name="Footer Placeholder 8">
            <a:extLst>
              <a:ext uri="{FF2B5EF4-FFF2-40B4-BE49-F238E27FC236}">
                <a16:creationId xmlns:a16="http://schemas.microsoft.com/office/drawing/2014/main" id="{8AF9EDD3-41A3-11D1-DCB0-9A8126C5D7EC}"/>
              </a:ext>
            </a:extLst>
          </p:cNvPr>
          <p:cNvSpPr>
            <a:spLocks noGrp="1"/>
          </p:cNvSpPr>
          <p:nvPr>
            <p:ph type="ftr" sz="quarter" idx="16"/>
          </p:nvPr>
        </p:nvSpPr>
        <p:spPr>
          <a:xfrm>
            <a:off x="9418320" y="6453002"/>
            <a:ext cx="2234578"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689D9E49-2211-8D1A-C39E-2884056E6C73}"/>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57504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7567" y="3939967"/>
            <a:ext cx="4297680" cy="2462630"/>
          </a:xfrm>
        </p:spPr>
        <p:txBody>
          <a:bodyPr anchor="t" anchorCtr="0">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DC8C146-0A20-4029-98D5-9A42EEDF8B24}" type="datetime1">
              <a:rPr lang="en-US" smtClean="0"/>
              <a:t>6/7/2026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5361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96F6A0-07FF-1828-19D1-FE1D9B92187E}"/>
              </a:ext>
            </a:extLst>
          </p:cNvPr>
          <p:cNvSpPr>
            <a:spLocks noGrp="1"/>
          </p:cNvSpPr>
          <p:nvPr>
            <p:ph type="title"/>
          </p:nvPr>
        </p:nvSpPr>
        <p:spPr>
          <a:xfrm>
            <a:off x="621792" y="548640"/>
            <a:ext cx="11060134" cy="731520"/>
          </a:xfrm>
        </p:spPr>
        <p:txBody>
          <a:bodyPr>
            <a:normAutofit/>
          </a:bodyPr>
          <a:lstStyle>
            <a:lvl1pPr>
              <a:defRPr sz="4000">
                <a:solidFill>
                  <a:schemeClr val="bg1"/>
                </a:solidFill>
                <a:highlight>
                  <a:srgbClr val="000000"/>
                </a:highlight>
              </a:defRPr>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21792" y="1463040"/>
            <a:ext cx="11064240" cy="493776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0E4242-8CA0-457D-B3B1-7D78B4164321}" type="datetime1">
              <a:rPr lang="en-US" smtClean="0"/>
              <a:t>6/7/2026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63131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713A3F4-E223-745E-5A5E-95DF707B229D}"/>
              </a:ext>
            </a:extLst>
          </p:cNvPr>
          <p:cNvSpPr>
            <a:spLocks noGrp="1"/>
          </p:cNvSpPr>
          <p:nvPr>
            <p:ph type="pic" sz="quarter" idx="18" hasCustomPrompt="1"/>
          </p:nvPr>
        </p:nvSpPr>
        <p:spPr>
          <a:xfrm>
            <a:off x="0" y="0"/>
            <a:ext cx="7584144"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65484" y="548639"/>
            <a:ext cx="4948747" cy="1554480"/>
          </a:xfrm>
        </p:spPr>
        <p:txBody>
          <a:bodyPr anchor="b">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56079"/>
            <a:ext cx="3401568" cy="4052646"/>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0E7F2C8-9BB5-5A36-DB20-9787777B5325}"/>
              </a:ext>
            </a:extLst>
          </p:cNvPr>
          <p:cNvSpPr>
            <a:spLocks noGrp="1"/>
          </p:cNvSpPr>
          <p:nvPr>
            <p:ph type="dt" sz="half" idx="19"/>
          </p:nvPr>
        </p:nvSpPr>
        <p:spPr>
          <a:xfrm>
            <a:off x="8212790" y="6453002"/>
            <a:ext cx="700122" cy="365125"/>
          </a:xfrm>
        </p:spPr>
        <p:txBody>
          <a:bodyPr/>
          <a:lstStyle/>
          <a:p>
            <a:fld id="{D291CE83-67BA-4B15-B48A-7DC5C0636664}" type="datetime1">
              <a:rPr lang="en-US" smtClean="0"/>
              <a:t>6/7/2026</a:t>
            </a:fld>
            <a:endParaRPr lang="en-US"/>
          </a:p>
        </p:txBody>
      </p:sp>
      <p:sp>
        <p:nvSpPr>
          <p:cNvPr id="6" name="Footer Placeholder 5">
            <a:extLst>
              <a:ext uri="{FF2B5EF4-FFF2-40B4-BE49-F238E27FC236}">
                <a16:creationId xmlns:a16="http://schemas.microsoft.com/office/drawing/2014/main" id="{75E82E6E-2852-09FE-EC5A-6731A616887B}"/>
              </a:ext>
            </a:extLst>
          </p:cNvPr>
          <p:cNvSpPr>
            <a:spLocks noGrp="1"/>
          </p:cNvSpPr>
          <p:nvPr>
            <p:ph type="ftr" sz="quarter" idx="20"/>
          </p:nvPr>
        </p:nvSpPr>
        <p:spPr>
          <a:xfrm>
            <a:off x="9981282" y="6453002"/>
            <a:ext cx="1671616"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C13912C2-0382-F60C-2417-551BD5AC3331}"/>
              </a:ext>
            </a:extLst>
          </p:cNvPr>
          <p:cNvSpPr>
            <a:spLocks noGrp="1"/>
          </p:cNvSpPr>
          <p:nvPr>
            <p:ph type="sldNum" sz="quarter" idx="21"/>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10944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713A3F4-E223-745E-5A5E-95DF707B229D}"/>
              </a:ext>
            </a:extLst>
          </p:cNvPr>
          <p:cNvSpPr>
            <a:spLocks noGrp="1"/>
          </p:cNvSpPr>
          <p:nvPr>
            <p:ph type="pic" sz="quarter" idx="18" hasCustomPrompt="1"/>
          </p:nvPr>
        </p:nvSpPr>
        <p:spPr>
          <a:xfrm>
            <a:off x="4607856" y="0"/>
            <a:ext cx="7584144"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548639"/>
            <a:ext cx="4937760" cy="1463040"/>
          </a:xfrm>
        </p:spPr>
        <p:txBody>
          <a:bodyPr anchor="b">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21792" y="2256079"/>
            <a:ext cx="3401568" cy="4052646"/>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20E7DDD-6501-D485-19E0-E21C13045FC3}"/>
              </a:ext>
            </a:extLst>
          </p:cNvPr>
          <p:cNvSpPr>
            <a:spLocks noGrp="1"/>
          </p:cNvSpPr>
          <p:nvPr>
            <p:ph type="dt" sz="half" idx="19"/>
          </p:nvPr>
        </p:nvSpPr>
        <p:spPr/>
        <p:txBody>
          <a:bodyPr/>
          <a:lstStyle/>
          <a:p>
            <a:fld id="{D291CE83-67BA-4B15-B48A-7DC5C0636664}" type="datetime1">
              <a:rPr lang="en-US" smtClean="0"/>
              <a:t>6/7/2026</a:t>
            </a:fld>
            <a:endParaRPr lang="en-US"/>
          </a:p>
        </p:txBody>
      </p:sp>
      <p:sp>
        <p:nvSpPr>
          <p:cNvPr id="6" name="Footer Placeholder 5">
            <a:extLst>
              <a:ext uri="{FF2B5EF4-FFF2-40B4-BE49-F238E27FC236}">
                <a16:creationId xmlns:a16="http://schemas.microsoft.com/office/drawing/2014/main" id="{7FCC5AD7-9689-4766-9146-F208F76BCED6}"/>
              </a:ext>
            </a:extLst>
          </p:cNvPr>
          <p:cNvSpPr>
            <a:spLocks noGrp="1"/>
          </p:cNvSpPr>
          <p:nvPr>
            <p:ph type="ftr" sz="quarter" idx="20"/>
          </p:nvPr>
        </p:nvSpPr>
        <p:spPr>
          <a:xfrm>
            <a:off x="2071151" y="6453002"/>
            <a:ext cx="1561447"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A1D21F3F-3845-6D40-C9D6-BE26C3852D58}"/>
              </a:ext>
            </a:extLst>
          </p:cNvPr>
          <p:cNvSpPr>
            <a:spLocks noGrp="1"/>
          </p:cNvSpPr>
          <p:nvPr>
            <p:ph type="sldNum" sz="quarter" idx="21"/>
          </p:nvPr>
        </p:nvSpPr>
        <p:spPr>
          <a:xfrm>
            <a:off x="3661626" y="6453002"/>
            <a:ext cx="379443"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32273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09768" y="548640"/>
            <a:ext cx="6217920" cy="1425587"/>
          </a:xfrm>
        </p:spPr>
        <p:txBody>
          <a:bodyPr anchor="b">
            <a:norm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973829" y="2103120"/>
            <a:ext cx="45720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7EAF46-1E68-65AC-7FFE-0B11DA3B892A}"/>
              </a:ext>
            </a:extLst>
          </p:cNvPr>
          <p:cNvSpPr>
            <a:spLocks noGrp="1"/>
          </p:cNvSpPr>
          <p:nvPr>
            <p:ph type="dt" sz="half" idx="15"/>
          </p:nvPr>
        </p:nvSpPr>
        <p:spPr>
          <a:xfrm>
            <a:off x="6973829" y="6453002"/>
            <a:ext cx="914400" cy="365125"/>
          </a:xfrm>
        </p:spPr>
        <p:txBody>
          <a:bodyPr/>
          <a:lstStyle/>
          <a:p>
            <a:fld id="{D291CE83-67BA-4B15-B48A-7DC5C0636664}" type="datetime1">
              <a:rPr lang="en-US" smtClean="0"/>
              <a:t>6/7/2026</a:t>
            </a:fld>
            <a:endParaRPr lang="en-US"/>
          </a:p>
        </p:txBody>
      </p:sp>
      <p:sp>
        <p:nvSpPr>
          <p:cNvPr id="4" name="Footer Placeholder 3">
            <a:extLst>
              <a:ext uri="{FF2B5EF4-FFF2-40B4-BE49-F238E27FC236}">
                <a16:creationId xmlns:a16="http://schemas.microsoft.com/office/drawing/2014/main" id="{96592920-42E4-564A-FF10-87A61B290C03}"/>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832E3C91-6E96-4B5B-04BF-42DADB929082}"/>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08291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6053957" cy="1463040"/>
          </a:xfrm>
        </p:spPr>
        <p:txBody>
          <a:bodyPr anchor="b">
            <a:norm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2103120"/>
            <a:ext cx="45720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9F9E2B8-D05E-4F3F-12A0-E5305B9DFCC0}"/>
              </a:ext>
            </a:extLst>
          </p:cNvPr>
          <p:cNvSpPr>
            <a:spLocks noGrp="1"/>
          </p:cNvSpPr>
          <p:nvPr>
            <p:ph type="dt" sz="half" idx="15"/>
          </p:nvPr>
        </p:nvSpPr>
        <p:spPr/>
        <p:txBody>
          <a:bodyPr/>
          <a:lstStyle/>
          <a:p>
            <a:fld id="{D291CE83-67BA-4B15-B48A-7DC5C0636664}" type="datetime1">
              <a:rPr lang="en-US" smtClean="0"/>
              <a:t>6/7/2026</a:t>
            </a:fld>
            <a:endParaRPr lang="en-US"/>
          </a:p>
        </p:txBody>
      </p:sp>
      <p:sp>
        <p:nvSpPr>
          <p:cNvPr id="4" name="Footer Placeholder 3">
            <a:extLst>
              <a:ext uri="{FF2B5EF4-FFF2-40B4-BE49-F238E27FC236}">
                <a16:creationId xmlns:a16="http://schemas.microsoft.com/office/drawing/2014/main" id="{ABDA3C70-C3A2-760D-DB41-E2BD236A9937}"/>
              </a:ext>
            </a:extLst>
          </p:cNvPr>
          <p:cNvSpPr>
            <a:spLocks noGrp="1"/>
          </p:cNvSpPr>
          <p:nvPr>
            <p:ph type="ftr" sz="quarter" idx="16"/>
          </p:nvPr>
        </p:nvSpPr>
        <p:spPr>
          <a:xfrm>
            <a:off x="1983968" y="6453002"/>
            <a:ext cx="2805405"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B5ECB50E-B5F6-7D99-DDA6-E940617BD399}"/>
              </a:ext>
            </a:extLst>
          </p:cNvPr>
          <p:cNvSpPr>
            <a:spLocks noGrp="1"/>
          </p:cNvSpPr>
          <p:nvPr>
            <p:ph type="sldNum" sz="quarter" idx="17"/>
          </p:nvPr>
        </p:nvSpPr>
        <p:spPr>
          <a:xfrm>
            <a:off x="4818401" y="6453002"/>
            <a:ext cx="379443"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64627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2831865"/>
            <a:ext cx="3291840" cy="3097879"/>
          </a:xfrm>
        </p:spPr>
        <p:txBody>
          <a:bodyPr anchor="t" anchorCtr="0">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400"/>
            </a:lvl1pPr>
            <a:lvl2pPr marL="514350" indent="-285750">
              <a:buFont typeface="Arial" panose="020B0604020202020204" pitchFamily="34" charset="0"/>
              <a:buChar char="•"/>
              <a:defRPr sz="14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7C12A2F-57DF-45DA-A7E9-678FD33267B9}" type="datetime1">
              <a:rPr lang="en-US" smtClean="0"/>
              <a:t>6/7/2026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75502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a:blip r:embed="rId2">
              <a:alphaModFix amt="70000"/>
            </a:blip>
            <a:stretch>
              <a:fillRect/>
            </a:stretch>
          </a:blipFill>
        </p:spPr>
        <p:txBody>
          <a:bodyPr vert="horz" lIns="91440" tIns="0" rIns="0" bIns="0" rtlCol="0">
            <a:noAutofit/>
          </a:bodyPr>
          <a:lstStyle>
            <a:lvl1pPr marL="0" indent="0">
              <a:buNone/>
              <a:defRPr lang="en-US" sz="2400" b="0" i="0" dirty="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48640"/>
            <a:ext cx="3296110" cy="3464709"/>
          </a:xfrm>
        </p:spPr>
        <p:txBody>
          <a:bodyPr anchor="b" anchorCtr="0">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48640"/>
            <a:ext cx="7772400" cy="2240280"/>
          </a:xfrm>
        </p:spPr>
        <p:txBody>
          <a:bodyPr>
            <a:noAutofit/>
          </a:bodyPr>
          <a:lstStyle>
            <a:lvl1pPr marL="285750" indent="-285750">
              <a:buFont typeface="Arial" panose="020B0604020202020204" pitchFamily="34" charset="0"/>
              <a:buChar char="•"/>
              <a:defRPr sz="1400"/>
            </a:lvl1pPr>
            <a:lvl2pPr marL="514350" indent="-285750">
              <a:buFont typeface="Arial" panose="020B0604020202020204" pitchFamily="34" charset="0"/>
              <a:buChar char="•"/>
              <a:defRPr sz="14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76917F9-B16A-7D27-FCAF-B93E50E4D6C5}"/>
              </a:ext>
            </a:extLst>
          </p:cNvPr>
          <p:cNvSpPr>
            <a:spLocks noGrp="1"/>
          </p:cNvSpPr>
          <p:nvPr>
            <p:ph type="dt" sz="half" idx="15"/>
          </p:nvPr>
        </p:nvSpPr>
        <p:spPr>
          <a:xfrm>
            <a:off x="137160" y="82296"/>
            <a:ext cx="914400" cy="365125"/>
          </a:xfrm>
        </p:spPr>
        <p:txBody>
          <a:bodyPr/>
          <a:lstStyle/>
          <a:p>
            <a:fld id="{D291CE83-67BA-4B15-B48A-7DC5C0636664}" type="datetime1">
              <a:rPr lang="en-US" smtClean="0"/>
              <a:t>6/7/2026</a:t>
            </a:fld>
            <a:endParaRPr lang="en-US"/>
          </a:p>
        </p:txBody>
      </p:sp>
      <p:sp>
        <p:nvSpPr>
          <p:cNvPr id="4" name="Footer Placeholder 3">
            <a:extLst>
              <a:ext uri="{FF2B5EF4-FFF2-40B4-BE49-F238E27FC236}">
                <a16:creationId xmlns:a16="http://schemas.microsoft.com/office/drawing/2014/main" id="{3F9941E9-FB5D-31CC-0E61-E72E8858EF13}"/>
              </a:ext>
            </a:extLst>
          </p:cNvPr>
          <p:cNvSpPr>
            <a:spLocks noGrp="1"/>
          </p:cNvSpPr>
          <p:nvPr>
            <p:ph type="ftr" sz="quarter" idx="16"/>
          </p:nvPr>
        </p:nvSpPr>
        <p:spPr>
          <a:xfrm>
            <a:off x="8847493" y="82296"/>
            <a:ext cx="2805405"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C9E528D2-D050-4FE8-C06B-79E43D61A320}"/>
              </a:ext>
            </a:extLst>
          </p:cNvPr>
          <p:cNvSpPr>
            <a:spLocks noGrp="1"/>
          </p:cNvSpPr>
          <p:nvPr>
            <p:ph type="sldNum" sz="quarter" idx="17"/>
          </p:nvPr>
        </p:nvSpPr>
        <p:spPr>
          <a:xfrm>
            <a:off x="11681926" y="82296"/>
            <a:ext cx="379443"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3732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dpi="0" rotWithShape="1">
            <a:blip r:embed="rId2">
              <a:alphaModFix amt="70000"/>
            </a:blip>
            <a:srcRect/>
            <a:stretch>
              <a:fillRect/>
            </a:stretch>
          </a:blipFill>
        </p:spPr>
        <p:txBody>
          <a:bodyPr/>
          <a:lstStyle>
            <a:lvl1pPr marL="0" indent="0">
              <a:buFont typeface="Arial" panose="020B0604020202020204" pitchFamily="34" charset="0"/>
              <a:buNone/>
              <a:defRPr/>
            </a:lvl1pPr>
          </a:lstStyle>
          <a:p>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872062" y="548640"/>
            <a:ext cx="7738491" cy="1143000"/>
          </a:xfrm>
        </p:spPr>
        <p:txBody>
          <a:bodyPr anchor="b">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7AC6081-2309-5F36-0983-5C010DC1163F}"/>
              </a:ext>
            </a:extLst>
          </p:cNvPr>
          <p:cNvSpPr>
            <a:spLocks noGrp="1"/>
          </p:cNvSpPr>
          <p:nvPr>
            <p:ph type="dt" sz="half" idx="15"/>
          </p:nvPr>
        </p:nvSpPr>
        <p:spPr>
          <a:xfrm>
            <a:off x="5538937" y="6453002"/>
            <a:ext cx="914400" cy="365125"/>
          </a:xfrm>
        </p:spPr>
        <p:txBody>
          <a:bodyPr/>
          <a:lstStyle/>
          <a:p>
            <a:fld id="{D291CE83-67BA-4B15-B48A-7DC5C0636664}" type="datetime1">
              <a:rPr lang="en-US" smtClean="0"/>
              <a:t>6/7/2026</a:t>
            </a:fld>
            <a:endParaRPr lang="en-US"/>
          </a:p>
        </p:txBody>
      </p:sp>
      <p:sp>
        <p:nvSpPr>
          <p:cNvPr id="5" name="Footer Placeholder 4">
            <a:extLst>
              <a:ext uri="{FF2B5EF4-FFF2-40B4-BE49-F238E27FC236}">
                <a16:creationId xmlns:a16="http://schemas.microsoft.com/office/drawing/2014/main" id="{CB2B736B-B406-9A7E-22AA-76A4D50B1C46}"/>
              </a:ext>
            </a:extLst>
          </p:cNvPr>
          <p:cNvSpPr>
            <a:spLocks noGrp="1"/>
          </p:cNvSpPr>
          <p:nvPr>
            <p:ph type="ftr" sz="quarter" idx="16"/>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7879AEA-65CD-C53A-46A6-3E0B7750CBD4}"/>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04748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dirty="0"/>
            </a:lvl1pPr>
          </a:lstStyle>
          <a:p>
            <a:pPr lvl="0"/>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548640"/>
            <a:ext cx="7717317" cy="1143000"/>
          </a:xfrm>
        </p:spPr>
        <p:txBody>
          <a:bodyPr anchor="b">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21792" y="1828800"/>
            <a:ext cx="6071616"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ED58995C-B2A0-2BD9-5A1B-B88CE0265AAE}"/>
              </a:ext>
            </a:extLst>
          </p:cNvPr>
          <p:cNvSpPr>
            <a:spLocks noGrp="1"/>
          </p:cNvSpPr>
          <p:nvPr>
            <p:ph type="dt" sz="half" idx="15"/>
          </p:nvPr>
        </p:nvSpPr>
        <p:spPr/>
        <p:txBody>
          <a:bodyPr/>
          <a:lstStyle/>
          <a:p>
            <a:fld id="{D291CE83-67BA-4B15-B48A-7DC5C0636664}" type="datetime1">
              <a:rPr lang="en-US" smtClean="0"/>
              <a:t>6/7/2026</a:t>
            </a:fld>
            <a:endParaRPr lang="en-US"/>
          </a:p>
        </p:txBody>
      </p:sp>
      <p:sp>
        <p:nvSpPr>
          <p:cNvPr id="4" name="Footer Placeholder 3">
            <a:extLst>
              <a:ext uri="{FF2B5EF4-FFF2-40B4-BE49-F238E27FC236}">
                <a16:creationId xmlns:a16="http://schemas.microsoft.com/office/drawing/2014/main" id="{70B089E1-B2B6-08A8-5859-8FDDB86379BD}"/>
              </a:ext>
            </a:extLst>
          </p:cNvPr>
          <p:cNvSpPr>
            <a:spLocks noGrp="1"/>
          </p:cNvSpPr>
          <p:nvPr>
            <p:ph type="ftr" sz="quarter" idx="16"/>
          </p:nvPr>
        </p:nvSpPr>
        <p:spPr>
          <a:xfrm>
            <a:off x="3645573" y="6453002"/>
            <a:ext cx="2805405" cy="365125"/>
          </a:xfrm>
        </p:spPr>
        <p:txBody>
          <a:bodyPr/>
          <a:lstStyle/>
          <a:p>
            <a:r>
              <a:rPr lang="en-US"/>
              <a:t>Sample Footer Text</a:t>
            </a:r>
          </a:p>
        </p:txBody>
      </p:sp>
      <p:sp>
        <p:nvSpPr>
          <p:cNvPr id="5" name="Slide Number Placeholder 4">
            <a:extLst>
              <a:ext uri="{FF2B5EF4-FFF2-40B4-BE49-F238E27FC236}">
                <a16:creationId xmlns:a16="http://schemas.microsoft.com/office/drawing/2014/main" id="{17E5AF9F-BF31-C7BB-740C-349D3B0D62A5}"/>
              </a:ext>
            </a:extLst>
          </p:cNvPr>
          <p:cNvSpPr>
            <a:spLocks noGrp="1"/>
          </p:cNvSpPr>
          <p:nvPr>
            <p:ph type="sldNum" sz="quarter" idx="17"/>
          </p:nvPr>
        </p:nvSpPr>
        <p:spPr>
          <a:xfrm>
            <a:off x="6480006" y="6453002"/>
            <a:ext cx="379443"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13528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603504"/>
            <a:ext cx="10964029" cy="1005840"/>
          </a:xfrm>
        </p:spPr>
        <p:txBody>
          <a:bodyPr anchor="t" anchorCtr="0"/>
          <a:lstStyle>
            <a:lvl1pPr>
              <a:defRPr>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21792" y="1828800"/>
            <a:ext cx="557784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648059" y="1828798"/>
            <a:ext cx="4937761" cy="4480561"/>
          </a:xfrm>
          <a:blipFill>
            <a:blip r:embed="rId2">
              <a:alphaModFix amt="70000"/>
            </a:blip>
            <a:stretch>
              <a:fillRect l="-650" t="-6123" b="1"/>
            </a:stretch>
          </a:blipFill>
        </p:spPr>
        <p:txBody>
          <a:bodyPr/>
          <a:lstStyle>
            <a:lvl1pPr marL="0" indent="0">
              <a:buFont typeface="Arial" panose="020B0604020202020204" pitchFamily="34" charset="0"/>
              <a:buNone/>
              <a:defRPr/>
            </a:lvl1pPr>
          </a:lstStyle>
          <a:p>
            <a:r>
              <a:rPr lang="en-US"/>
              <a:t> </a:t>
            </a:r>
          </a:p>
        </p:txBody>
      </p:sp>
      <p:sp>
        <p:nvSpPr>
          <p:cNvPr id="3" name="Date Placeholder 2">
            <a:extLst>
              <a:ext uri="{FF2B5EF4-FFF2-40B4-BE49-F238E27FC236}">
                <a16:creationId xmlns:a16="http://schemas.microsoft.com/office/drawing/2014/main" id="{FE4D90A4-3BB5-5BF3-1AE7-84F335478E7A}"/>
              </a:ext>
            </a:extLst>
          </p:cNvPr>
          <p:cNvSpPr>
            <a:spLocks noGrp="1"/>
          </p:cNvSpPr>
          <p:nvPr>
            <p:ph type="dt" sz="half" idx="15"/>
          </p:nvPr>
        </p:nvSpPr>
        <p:spPr/>
        <p:txBody>
          <a:bodyPr/>
          <a:lstStyle/>
          <a:p>
            <a:fld id="{D291CE83-67BA-4B15-B48A-7DC5C0636664}" type="datetime1">
              <a:rPr lang="en-US" smtClean="0"/>
              <a:t>6/7/2026</a:t>
            </a:fld>
            <a:endParaRPr lang="en-US"/>
          </a:p>
        </p:txBody>
      </p:sp>
      <p:sp>
        <p:nvSpPr>
          <p:cNvPr id="4" name="Footer Placeholder 3">
            <a:extLst>
              <a:ext uri="{FF2B5EF4-FFF2-40B4-BE49-F238E27FC236}">
                <a16:creationId xmlns:a16="http://schemas.microsoft.com/office/drawing/2014/main" id="{71E8C3D3-AC9B-D17D-77D4-AC4732E81C02}"/>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6E4867DB-1F5E-6695-55B8-5974C08DD3A9}"/>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24360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603503"/>
            <a:ext cx="10963656" cy="1005840"/>
          </a:xfrm>
        </p:spPr>
        <p:txBody>
          <a:bodyPr anchor="t" anchorCtr="0"/>
          <a:lstStyle>
            <a:lvl1pPr>
              <a:defRPr>
                <a:solidFill>
                  <a:schemeClr val="bg1"/>
                </a:solidFill>
                <a:highlight>
                  <a:srgbClr val="000000"/>
                </a:highlight>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21792" y="1828800"/>
            <a:ext cx="6446520" cy="4425696"/>
          </a:xfrm>
          <a:blipFill>
            <a:blip r:embed="rId2">
              <a:alphaModFix amt="70000"/>
            </a:blip>
            <a:stretch>
              <a:fillRect/>
            </a:stretch>
          </a:blipFill>
        </p:spPr>
        <p:txBody>
          <a:bodyPr/>
          <a:lstStyle>
            <a:lvl1pPr marL="0" indent="0">
              <a:buFont typeface="Arial" panose="020B0604020202020204" pitchFamily="34" charse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562088" y="1828800"/>
            <a:ext cx="4023360" cy="442887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766791B-F730-470C-BD5E-FFF8D449589F}" type="datetime1">
              <a:rPr lang="en-US" smtClean="0"/>
              <a:t>6/7/2026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8206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6858000"/>
          </a:xfrm>
          <a:blipFill>
            <a:blip r:embed="rId2">
              <a:alphaModFix amt="70000"/>
            </a:blip>
            <a:stretch>
              <a:fillRect l="-1" r="-1"/>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5" name="Title 4">
            <a:extLst>
              <a:ext uri="{FF2B5EF4-FFF2-40B4-BE49-F238E27FC236}">
                <a16:creationId xmlns:a16="http://schemas.microsoft.com/office/drawing/2014/main" id="{C859CFCC-A209-BC62-7D95-E14802747B73}"/>
              </a:ext>
            </a:extLst>
          </p:cNvPr>
          <p:cNvSpPr>
            <a:spLocks noGrp="1"/>
          </p:cNvSpPr>
          <p:nvPr>
            <p:ph type="title"/>
          </p:nvPr>
        </p:nvSpPr>
        <p:spPr>
          <a:xfrm>
            <a:off x="365760" y="4578236"/>
            <a:ext cx="11460480" cy="1005840"/>
          </a:xfrm>
        </p:spPr>
        <p:txBody>
          <a:bodyPr>
            <a:normAutofit/>
          </a:bodyPr>
          <a:lstStyle>
            <a:lvl1pPr>
              <a:defRPr sz="6000">
                <a:solidFill>
                  <a:schemeClr val="bg1"/>
                </a:solidFill>
                <a:highlight>
                  <a:srgbClr val="000000"/>
                </a:highlight>
              </a:defRPr>
            </a:lvl1pPr>
          </a:lstStyle>
          <a:p>
            <a:r>
              <a:rPr lang="en-US"/>
              <a:t>Click to edit Master title style</a:t>
            </a:r>
          </a:p>
        </p:txBody>
      </p:sp>
      <p:sp>
        <p:nvSpPr>
          <p:cNvPr id="8" name="Text Placeholder 7">
            <a:extLst>
              <a:ext uri="{FF2B5EF4-FFF2-40B4-BE49-F238E27FC236}">
                <a16:creationId xmlns:a16="http://schemas.microsoft.com/office/drawing/2014/main" id="{B4A8C58E-A6CA-D397-8711-C68CD070C4BC}"/>
              </a:ext>
            </a:extLst>
          </p:cNvPr>
          <p:cNvSpPr>
            <a:spLocks noGrp="1"/>
          </p:cNvSpPr>
          <p:nvPr>
            <p:ph type="body" sz="quarter" idx="14"/>
          </p:nvPr>
        </p:nvSpPr>
        <p:spPr>
          <a:xfrm>
            <a:off x="1013460" y="5668625"/>
            <a:ext cx="10813415" cy="480373"/>
          </a:xfrm>
        </p:spPr>
        <p:txBody>
          <a:bodyPr>
            <a:norm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96704871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1005840"/>
          </a:xfrm>
        </p:spPr>
        <p:txBody>
          <a:bodyPr anchor="t" anchorCtr="0"/>
          <a:lstStyle>
            <a:lvl1pPr>
              <a:defRPr>
                <a:solidFill>
                  <a:schemeClr val="bg1"/>
                </a:solidFill>
                <a:highlight>
                  <a:srgbClr val="000000"/>
                </a:highlight>
              </a:defRPr>
            </a:lvl1pPr>
          </a:lstStyle>
          <a:p>
            <a:r>
              <a:rPr lang="en-US"/>
              <a:t>Click to edit Master title style</a:t>
            </a:r>
          </a:p>
        </p:txBody>
      </p:sp>
      <p:sp>
        <p:nvSpPr>
          <p:cNvPr id="3" name="Picture Placeholder 10">
            <a:extLst>
              <a:ext uri="{FF2B5EF4-FFF2-40B4-BE49-F238E27FC236}">
                <a16:creationId xmlns:a16="http://schemas.microsoft.com/office/drawing/2014/main" id="{73B5F72B-0708-4E77-756F-A5A83827C610}"/>
              </a:ext>
            </a:extLst>
          </p:cNvPr>
          <p:cNvSpPr>
            <a:spLocks noGrp="1"/>
          </p:cNvSpPr>
          <p:nvPr>
            <p:ph type="pic" sz="quarter" idx="13" hasCustomPrompt="1"/>
          </p:nvPr>
        </p:nvSpPr>
        <p:spPr>
          <a:xfrm>
            <a:off x="621792" y="1828798"/>
            <a:ext cx="4937761" cy="4480561"/>
          </a:xfrm>
          <a:blipFill>
            <a:blip r:embed="rId2">
              <a:alphaModFix amt="70000"/>
            </a:blip>
            <a:stretch>
              <a:fillRect l="-185" t="-6123" b="1"/>
            </a:stretch>
          </a:blipFill>
        </p:spPr>
        <p:txBody>
          <a:bodyPr/>
          <a:lstStyle>
            <a:lvl1pPr marL="0" indent="0">
              <a:buFont typeface="Arial" panose="020B0604020202020204" pitchFamily="34" charse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052373" y="1828800"/>
            <a:ext cx="557784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766791B-F730-470C-BD5E-FFF8D449589F}" type="datetime1">
              <a:rPr lang="en-US" smtClean="0"/>
              <a:t>6/7/2026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91263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a:lvl1pPr>
          </a:lstStyle>
          <a:p>
            <a:pPr lvl="0"/>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101537" y="320039"/>
            <a:ext cx="8502199" cy="1258389"/>
          </a:xfrm>
        </p:spPr>
        <p:txBody>
          <a:bodyPr anchor="b">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725386"/>
            <a:ext cx="6858000" cy="4638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1A5F77D0-C28E-4573-88F0-0A30FF98888E}" type="datetime1">
              <a:rPr lang="en-US" smtClean="0"/>
              <a:t>6/7/2026</a:t>
            </a:fld>
            <a:endParaRPr lang="en-US"/>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83298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a:lvl1pPr>
          </a:lstStyle>
          <a:p>
            <a:pPr lvl="0"/>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8400908" cy="1261872"/>
          </a:xfrm>
        </p:spPr>
        <p:txBody>
          <a:bodyPr anchor="b">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728870"/>
            <a:ext cx="6858000" cy="4635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B445D377-13FB-4841-FF6E-B9BD15CCC94D}"/>
              </a:ext>
            </a:extLst>
          </p:cNvPr>
          <p:cNvSpPr>
            <a:spLocks noGrp="1"/>
          </p:cNvSpPr>
          <p:nvPr>
            <p:ph type="dt" sz="half" idx="15"/>
          </p:nvPr>
        </p:nvSpPr>
        <p:spPr/>
        <p:txBody>
          <a:bodyPr/>
          <a:lstStyle/>
          <a:p>
            <a:fld id="{D291CE83-67BA-4B15-B48A-7DC5C0636664}" type="datetime1">
              <a:rPr lang="en-US" smtClean="0"/>
              <a:t>6/7/2026</a:t>
            </a:fld>
            <a:endParaRPr lang="en-US"/>
          </a:p>
        </p:txBody>
      </p:sp>
      <p:sp>
        <p:nvSpPr>
          <p:cNvPr id="5" name="Footer Placeholder 4">
            <a:extLst>
              <a:ext uri="{FF2B5EF4-FFF2-40B4-BE49-F238E27FC236}">
                <a16:creationId xmlns:a16="http://schemas.microsoft.com/office/drawing/2014/main" id="{C0E58E07-B079-D675-1C8D-4728A21EA972}"/>
              </a:ext>
            </a:extLst>
          </p:cNvPr>
          <p:cNvSpPr>
            <a:spLocks noGrp="1"/>
          </p:cNvSpPr>
          <p:nvPr>
            <p:ph type="ftr" sz="quarter" idx="16"/>
          </p:nvPr>
        </p:nvSpPr>
        <p:spPr>
          <a:xfrm>
            <a:off x="4275493" y="6453002"/>
            <a:ext cx="2805405"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EB0DC5B2-0CA1-6496-FDE3-6FA015A4EE36}"/>
              </a:ext>
            </a:extLst>
          </p:cNvPr>
          <p:cNvSpPr>
            <a:spLocks noGrp="1"/>
          </p:cNvSpPr>
          <p:nvPr>
            <p:ph type="sldNum" sz="quarter" idx="17"/>
          </p:nvPr>
        </p:nvSpPr>
        <p:spPr>
          <a:xfrm>
            <a:off x="7109926" y="6453002"/>
            <a:ext cx="379443"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6199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546804" y="2427156"/>
            <a:ext cx="4186010" cy="3905381"/>
          </a:xfrm>
          <a:blipFill>
            <a:blip r:embed="rId2">
              <a:alphaModFix amt="70000"/>
            </a:blip>
            <a:stretch>
              <a:fillRect l="-718" r="1"/>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1" y="548638"/>
            <a:ext cx="5111021" cy="2492735"/>
          </a:xfrm>
        </p:spPr>
        <p:txBody>
          <a:bodyPr anchor="t" anchorCtr="0">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73FE0C-303A-49D2-B22C-9FE8AE7D9EF1}" type="datetime1">
              <a:rPr lang="en-US" smtClean="0"/>
              <a:t>6/7/2026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86686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546803" y="2295144"/>
            <a:ext cx="3085185" cy="4041648"/>
          </a:xfrm>
          <a:blipFill>
            <a:blip r:embed="rId2">
              <a:alphaModFix amt="70000"/>
            </a:blip>
            <a:stretch>
              <a:fillRect l="-974" r="1"/>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549274"/>
            <a:ext cx="4023360" cy="2743200"/>
          </a:xfrm>
        </p:spPr>
        <p:txBody>
          <a:bodyPr anchor="t" anchorCtr="0">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3859A7-84EB-4384-87AF-59CC16704CF8}" type="datetime1">
              <a:rPr lang="en-US" smtClean="0"/>
              <a:t>6/7/2026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50468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9">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0" y="0"/>
            <a:ext cx="10172699" cy="50673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a:lvl1pPr>
          </a:lstStyle>
          <a:p>
            <a:pPr lvl="0"/>
            <a:r>
              <a:rPr lang="en-US"/>
              <a:t> </a:t>
            </a:r>
          </a:p>
        </p:txBody>
      </p:sp>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a:xfrm>
            <a:off x="6096000" y="914399"/>
            <a:ext cx="5448300" cy="3117553"/>
          </a:xfrm>
        </p:spPr>
        <p:txBody>
          <a:bodyPr anchor="t">
            <a:normAutofit/>
          </a:bodyPr>
          <a:lstStyle>
            <a:lvl1pPr algn="r">
              <a:defRPr sz="4000">
                <a:solidFill>
                  <a:schemeClr val="bg1"/>
                </a:solidFill>
                <a:highlight>
                  <a:srgbClr val="000000"/>
                </a:highlight>
              </a:defRPr>
            </a:lvl1pPr>
          </a:lstStyle>
          <a:p>
            <a:r>
              <a:rPr lang="en-US"/>
              <a:t>Click to edit Master title style</a:t>
            </a:r>
          </a:p>
        </p:txBody>
      </p:sp>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a:xfrm>
            <a:off x="1981201" y="5560042"/>
            <a:ext cx="8271878" cy="542344"/>
          </a:xfrm>
        </p:spPr>
        <p:txBody>
          <a:bodyPr/>
          <a:lstStyle>
            <a:lvl1pPr marL="0" indent="0" algn="r">
              <a:buNone/>
              <a:defRPr lang="en-US" sz="2000" kern="1200" dirty="0">
                <a:solidFill>
                  <a:schemeClr val="tx1"/>
                </a:solidFill>
                <a:effectLst/>
                <a:latin typeface="+mn-lt"/>
                <a:ea typeface="+mn-ea"/>
                <a:cs typeface="+mn-cs"/>
              </a:defRPr>
            </a:lvl1pPr>
            <a:lvl2pPr algn="r">
              <a:defRPr/>
            </a:lvl2pPr>
            <a:lvl3pPr algn="r">
              <a:defRPr/>
            </a:lvl3pPr>
            <a:lvl4pPr algn="r">
              <a:defRPr/>
            </a:lvl4pPr>
            <a:lvl5pPr algn="r">
              <a:defRPr/>
            </a:lvl5pPr>
          </a:lstStyle>
          <a:p>
            <a:pPr lvl="0"/>
            <a:r>
              <a:rPr lang="en-US"/>
              <a:t>Click to edit Master text styles</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6/7/2026</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a:p>
        </p:txBody>
      </p:sp>
    </p:spTree>
    <p:extLst>
      <p:ext uri="{BB962C8B-B14F-4D97-AF65-F5344CB8AC3E}">
        <p14:creationId xmlns:p14="http://schemas.microsoft.com/office/powerpoint/2010/main" val="684898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20">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0" y="0"/>
            <a:ext cx="4076700" cy="4193427"/>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a:xfrm>
            <a:off x="660591" y="3786474"/>
            <a:ext cx="4169890" cy="1614008"/>
          </a:xfrm>
        </p:spPr>
        <p:txBody>
          <a:bodyPr anchor="t">
            <a:noAutofit/>
          </a:bodyPr>
          <a:lstStyle>
            <a:lvl1pPr algn="r">
              <a:defRPr sz="4000">
                <a:solidFill>
                  <a:schemeClr val="bg1"/>
                </a:solidFill>
                <a:highlight>
                  <a:srgbClr val="000000"/>
                </a:highlight>
              </a:defRPr>
            </a:lvl1pPr>
          </a:lstStyle>
          <a:p>
            <a:r>
              <a:rPr lang="en-US"/>
              <a:t>Click to edit Master title style</a:t>
            </a:r>
          </a:p>
        </p:txBody>
      </p:sp>
      <p:sp>
        <p:nvSpPr>
          <p:cNvPr id="8" name="Content Placeholder 2">
            <a:extLst>
              <a:ext uri="{FF2B5EF4-FFF2-40B4-BE49-F238E27FC236}">
                <a16:creationId xmlns:a16="http://schemas.microsoft.com/office/drawing/2014/main" id="{A40C7A95-E12A-CD85-629E-0A9E34DCE380}"/>
              </a:ext>
            </a:extLst>
          </p:cNvPr>
          <p:cNvSpPr>
            <a:spLocks noGrp="1"/>
          </p:cNvSpPr>
          <p:nvPr>
            <p:ph idx="1"/>
          </p:nvPr>
        </p:nvSpPr>
        <p:spPr>
          <a:xfrm>
            <a:off x="5499291" y="914400"/>
            <a:ext cx="5773936" cy="5029200"/>
          </a:xfrm>
        </p:spPr>
        <p:txBody>
          <a:bodyPr>
            <a:norm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6/7/2026</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a:p>
        </p:txBody>
      </p:sp>
    </p:spTree>
    <p:extLst>
      <p:ext uri="{BB962C8B-B14F-4D97-AF65-F5344CB8AC3E}">
        <p14:creationId xmlns:p14="http://schemas.microsoft.com/office/powerpoint/2010/main" val="1140781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icture 2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1" y="0"/>
            <a:ext cx="8115299"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7" name="Title 6">
            <a:extLst>
              <a:ext uri="{FF2B5EF4-FFF2-40B4-BE49-F238E27FC236}">
                <a16:creationId xmlns:a16="http://schemas.microsoft.com/office/drawing/2014/main" id="{C34B03A4-39B7-F5C1-D964-CA069C0F716B}"/>
              </a:ext>
            </a:extLst>
          </p:cNvPr>
          <p:cNvSpPr>
            <a:spLocks noGrp="1"/>
          </p:cNvSpPr>
          <p:nvPr>
            <p:ph type="title"/>
          </p:nvPr>
        </p:nvSpPr>
        <p:spPr>
          <a:xfrm>
            <a:off x="647701" y="647698"/>
            <a:ext cx="4225166" cy="2420757"/>
          </a:xfrm>
        </p:spPr>
        <p:txBody>
          <a:bodyPr/>
          <a:lstStyle>
            <a:lvl1pPr>
              <a:defRPr>
                <a:solidFill>
                  <a:schemeClr val="bg1"/>
                </a:solidFill>
                <a:highlight>
                  <a:srgbClr val="000000"/>
                </a:highlight>
              </a:defRPr>
            </a:lvl1pPr>
          </a:lstStyle>
          <a:p>
            <a:r>
              <a:rPr lang="en-US"/>
              <a:t>Click to edit Master title style</a:t>
            </a:r>
          </a:p>
        </p:txBody>
      </p:sp>
      <p:sp>
        <p:nvSpPr>
          <p:cNvPr id="8" name="Content Placeholder 2">
            <a:extLst>
              <a:ext uri="{FF2B5EF4-FFF2-40B4-BE49-F238E27FC236}">
                <a16:creationId xmlns:a16="http://schemas.microsoft.com/office/drawing/2014/main" id="{A40C7A95-E12A-CD85-629E-0A9E34DCE380}"/>
              </a:ext>
            </a:extLst>
          </p:cNvPr>
          <p:cNvSpPr>
            <a:spLocks noGrp="1"/>
          </p:cNvSpPr>
          <p:nvPr>
            <p:ph idx="1"/>
          </p:nvPr>
        </p:nvSpPr>
        <p:spPr>
          <a:xfrm>
            <a:off x="8854931" y="647699"/>
            <a:ext cx="2689367" cy="5562599"/>
          </a:xfrm>
        </p:spPr>
        <p:txBody>
          <a:bodyPr>
            <a:normAutofit/>
          </a:bodyPr>
          <a:lstStyle>
            <a:lvl1pPr marL="342900" indent="-342900">
              <a:buFont typeface="Arial" panose="020B0604020202020204" pitchFamily="34" charset="0"/>
              <a:buChar char="•"/>
              <a:defRPr/>
            </a:lvl1pPr>
            <a:lvl2pPr marL="514350" indent="-285750">
              <a:buFont typeface="Arial" panose="020B0604020202020204" pitchFamily="34" charset="0"/>
              <a:buChar char="•"/>
              <a:defRPr/>
            </a:lvl2pPr>
            <a:lvl3pPr marL="742950" indent="-285750">
              <a:buFont typeface="Arial" panose="020B0604020202020204" pitchFamily="34" charset="0"/>
              <a:buChar char="•"/>
              <a:defRPr/>
            </a:lvl3pPr>
            <a:lvl4pPr marL="971550" indent="-285750">
              <a:buFont typeface="Arial" panose="020B0604020202020204" pitchFamily="34" charset="0"/>
              <a:buChar char="•"/>
              <a:defRPr/>
            </a:lvl4pPr>
            <a:lvl5pPr marL="10858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6/7/2026</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a:p>
        </p:txBody>
      </p:sp>
    </p:spTree>
    <p:extLst>
      <p:ext uri="{BB962C8B-B14F-4D97-AF65-F5344CB8AC3E}">
        <p14:creationId xmlns:p14="http://schemas.microsoft.com/office/powerpoint/2010/main" val="4178133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Picture 2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1981200" y="0"/>
            <a:ext cx="10210798" cy="5067300"/>
          </a:xfrm>
          <a:blipFill dpi="0" rotWithShape="1">
            <a:blip r:embed="rId2">
              <a:alphaModFix amt="70000"/>
            </a:blip>
            <a:srcRect/>
            <a:stretch>
              <a:fillRect/>
            </a:stretch>
          </a:blipFill>
        </p:spPr>
        <p:txBody>
          <a:bodyPr/>
          <a:lstStyle>
            <a:lvl1pPr marL="0" indent="0">
              <a:buFont typeface="Arial" panose="020B0604020202020204" pitchFamily="34" charset="0"/>
              <a:buNone/>
              <a:defRPr/>
            </a:lvl1pPr>
          </a:lstStyle>
          <a:p>
            <a:r>
              <a:rPr lang="en-US"/>
              <a:t> </a:t>
            </a:r>
          </a:p>
        </p:txBody>
      </p:sp>
      <p:sp>
        <p:nvSpPr>
          <p:cNvPr id="8" name="Title 7">
            <a:extLst>
              <a:ext uri="{FF2B5EF4-FFF2-40B4-BE49-F238E27FC236}">
                <a16:creationId xmlns:a16="http://schemas.microsoft.com/office/drawing/2014/main" id="{1B520403-BDFD-00AF-7685-E3C2366A63ED}"/>
              </a:ext>
            </a:extLst>
          </p:cNvPr>
          <p:cNvSpPr>
            <a:spLocks noGrp="1"/>
          </p:cNvSpPr>
          <p:nvPr>
            <p:ph type="title"/>
          </p:nvPr>
        </p:nvSpPr>
        <p:spPr>
          <a:xfrm>
            <a:off x="914400" y="647700"/>
            <a:ext cx="5181600" cy="2595563"/>
          </a:xfrm>
        </p:spPr>
        <p:txBody>
          <a:bodyPr/>
          <a:lstStyle>
            <a:lvl1pPr>
              <a:defRPr>
                <a:solidFill>
                  <a:schemeClr val="bg1"/>
                </a:solidFill>
                <a:highlight>
                  <a:srgbClr val="000000"/>
                </a:highlight>
              </a:defRPr>
            </a:lvl1pPr>
          </a:lstStyle>
          <a:p>
            <a:r>
              <a:rPr lang="en-US"/>
              <a:t>Click to edit Master title style</a:t>
            </a:r>
          </a:p>
        </p:txBody>
      </p:sp>
      <p:sp>
        <p:nvSpPr>
          <p:cNvPr id="11" name="Content Placeholder 10">
            <a:extLst>
              <a:ext uri="{FF2B5EF4-FFF2-40B4-BE49-F238E27FC236}">
                <a16:creationId xmlns:a16="http://schemas.microsoft.com/office/drawing/2014/main" id="{D1DFE5C8-DAB2-CA31-6958-050610D77ADF}"/>
              </a:ext>
            </a:extLst>
          </p:cNvPr>
          <p:cNvSpPr>
            <a:spLocks noGrp="1"/>
          </p:cNvSpPr>
          <p:nvPr>
            <p:ph sz="quarter" idx="14"/>
          </p:nvPr>
        </p:nvSpPr>
        <p:spPr>
          <a:xfrm>
            <a:off x="1893888" y="5559425"/>
            <a:ext cx="8278812" cy="650875"/>
          </a:xfrm>
        </p:spPr>
        <p:txBody>
          <a:bodyPr>
            <a:normAutofit/>
          </a:bodyPr>
          <a:lstStyle>
            <a:lvl1pPr marL="0" indent="0">
              <a:buNone/>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6/7/2026</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a:p>
        </p:txBody>
      </p:sp>
    </p:spTree>
    <p:extLst>
      <p:ext uri="{BB962C8B-B14F-4D97-AF65-F5344CB8AC3E}">
        <p14:creationId xmlns:p14="http://schemas.microsoft.com/office/powerpoint/2010/main" val="3129888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2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0" y="0"/>
            <a:ext cx="12192000" cy="4193427"/>
          </a:xfrm>
          <a:blipFill dpi="0" rotWithShape="1">
            <a:blip r:embed="rId2">
              <a:alphaModFix amt="70000"/>
            </a:blip>
            <a:srcRect/>
            <a:stretch>
              <a:fillRect/>
            </a:stretch>
          </a:blipFill>
        </p:spPr>
        <p:txBody>
          <a:bodyPr/>
          <a:lstStyle>
            <a:lvl1pPr marL="0" indent="0">
              <a:buFont typeface="Arial" panose="020B0604020202020204" pitchFamily="34" charset="0"/>
              <a:buNone/>
              <a:defRPr/>
            </a:lvl1pPr>
          </a:lstStyle>
          <a:p>
            <a:r>
              <a:rPr lang="en-US"/>
              <a:t> </a:t>
            </a:r>
          </a:p>
        </p:txBody>
      </p:sp>
      <p:sp>
        <p:nvSpPr>
          <p:cNvPr id="7" name="Title 6">
            <a:extLst>
              <a:ext uri="{FF2B5EF4-FFF2-40B4-BE49-F238E27FC236}">
                <a16:creationId xmlns:a16="http://schemas.microsoft.com/office/drawing/2014/main" id="{4A48BCDE-4694-0B11-3F5D-030F758E59D0}"/>
              </a:ext>
            </a:extLst>
          </p:cNvPr>
          <p:cNvSpPr>
            <a:spLocks noGrp="1"/>
          </p:cNvSpPr>
          <p:nvPr>
            <p:ph type="title"/>
          </p:nvPr>
        </p:nvSpPr>
        <p:spPr>
          <a:xfrm>
            <a:off x="652372" y="1712200"/>
            <a:ext cx="6019892" cy="1896956"/>
          </a:xfrm>
        </p:spPr>
        <p:txBody>
          <a:bodyPr/>
          <a:lstStyle>
            <a:lvl1pPr>
              <a:lnSpc>
                <a:spcPct val="90000"/>
              </a:lnSpc>
              <a:defRPr>
                <a:solidFill>
                  <a:schemeClr val="bg1"/>
                </a:solidFill>
                <a:highlight>
                  <a:srgbClr val="000000"/>
                </a:highlight>
              </a:defRPr>
            </a:lvl1pPr>
          </a:lstStyle>
          <a:p>
            <a:r>
              <a:rPr lang="en-US"/>
              <a:t>Click to edit Master title style</a:t>
            </a:r>
          </a:p>
        </p:txBody>
      </p:sp>
      <p:sp>
        <p:nvSpPr>
          <p:cNvPr id="9" name="Content Placeholder 2">
            <a:extLst>
              <a:ext uri="{FF2B5EF4-FFF2-40B4-BE49-F238E27FC236}">
                <a16:creationId xmlns:a16="http://schemas.microsoft.com/office/drawing/2014/main" id="{DE27908E-38A7-B900-61E8-3AB5DD08621C}"/>
              </a:ext>
            </a:extLst>
          </p:cNvPr>
          <p:cNvSpPr>
            <a:spLocks noGrp="1"/>
          </p:cNvSpPr>
          <p:nvPr>
            <p:ph idx="14"/>
          </p:nvPr>
        </p:nvSpPr>
        <p:spPr>
          <a:xfrm>
            <a:off x="6096000" y="4672013"/>
            <a:ext cx="5448300" cy="1538287"/>
          </a:xfrm>
        </p:spPr>
        <p:txBody>
          <a:bodyPr anchor="t">
            <a:normAutofit fontScale="85000" lnSpcReduction="10000"/>
          </a:bodyPr>
          <a:lstStyle/>
          <a:p>
            <a:pPr marL="0" lvl="0" indent="0" algn="r">
              <a:buNone/>
            </a:pPr>
            <a:r>
              <a:rPr lang="en-US" sz="2000"/>
              <a:t>Click to edit Master text styles</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6/7/2026</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a:p>
        </p:txBody>
      </p:sp>
    </p:spTree>
    <p:extLst>
      <p:ext uri="{BB962C8B-B14F-4D97-AF65-F5344CB8AC3E}">
        <p14:creationId xmlns:p14="http://schemas.microsoft.com/office/powerpoint/2010/main" val="75319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596128" y="0"/>
            <a:ext cx="6595872"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8" name="Title 7">
            <a:extLst>
              <a:ext uri="{FF2B5EF4-FFF2-40B4-BE49-F238E27FC236}">
                <a16:creationId xmlns:a16="http://schemas.microsoft.com/office/drawing/2014/main" id="{CFCD2E37-9854-D80D-B906-C29C37FAACC5}"/>
              </a:ext>
            </a:extLst>
          </p:cNvPr>
          <p:cNvSpPr>
            <a:spLocks noGrp="1"/>
          </p:cNvSpPr>
          <p:nvPr>
            <p:ph type="title"/>
          </p:nvPr>
        </p:nvSpPr>
        <p:spPr>
          <a:xfrm>
            <a:off x="365758" y="411480"/>
            <a:ext cx="6309360" cy="3739896"/>
          </a:xfrm>
        </p:spPr>
        <p:txBody>
          <a:bodyPr>
            <a:normAutofit/>
          </a:bodyPr>
          <a:lstStyle>
            <a:lvl1pPr>
              <a:defRPr sz="5400">
                <a:solidFill>
                  <a:schemeClr val="bg1"/>
                </a:solidFill>
                <a:highlight>
                  <a:srgbClr val="000000"/>
                </a:highlight>
              </a:defRPr>
            </a:lvl1pPr>
          </a:lstStyle>
          <a:p>
            <a:r>
              <a:rPr lang="en-US"/>
              <a:t>Click to edit Master title style</a:t>
            </a:r>
          </a:p>
        </p:txBody>
      </p:sp>
      <p:sp>
        <p:nvSpPr>
          <p:cNvPr id="12" name="Text Placeholder 11">
            <a:extLst>
              <a:ext uri="{FF2B5EF4-FFF2-40B4-BE49-F238E27FC236}">
                <a16:creationId xmlns:a16="http://schemas.microsoft.com/office/drawing/2014/main" id="{927C0618-21FB-9390-740F-2734A4B2C28F}"/>
              </a:ext>
            </a:extLst>
          </p:cNvPr>
          <p:cNvSpPr>
            <a:spLocks noGrp="1"/>
          </p:cNvSpPr>
          <p:nvPr>
            <p:ph type="body" sz="quarter" idx="17"/>
          </p:nvPr>
        </p:nvSpPr>
        <p:spPr>
          <a:xfrm>
            <a:off x="365125" y="4873625"/>
            <a:ext cx="4206875" cy="1381125"/>
          </a:xfrm>
        </p:spPr>
        <p:txBody>
          <a:bodyPr anchor="b">
            <a:normAutofit/>
          </a:bodyPr>
          <a:lstStyle>
            <a:lvl1pPr marL="0" indent="0">
              <a:buNone/>
              <a:defRPr sz="1800"/>
            </a:lvl1pPr>
          </a:lstStyle>
          <a:p>
            <a:pPr lvl="0"/>
            <a:r>
              <a:rPr lang="en-US"/>
              <a:t>Click to edit Master text styles</a:t>
            </a:r>
          </a:p>
        </p:txBody>
      </p:sp>
      <p:sp>
        <p:nvSpPr>
          <p:cNvPr id="4" name="Date Placeholder 3">
            <a:extLst>
              <a:ext uri="{FF2B5EF4-FFF2-40B4-BE49-F238E27FC236}">
                <a16:creationId xmlns:a16="http://schemas.microsoft.com/office/drawing/2014/main" id="{6D9281F2-D41E-9A50-1809-3B8BE4C397CF}"/>
              </a:ext>
            </a:extLst>
          </p:cNvPr>
          <p:cNvSpPr>
            <a:spLocks noGrp="1"/>
          </p:cNvSpPr>
          <p:nvPr>
            <p:ph type="dt" sz="half" idx="14"/>
          </p:nvPr>
        </p:nvSpPr>
        <p:spPr>
          <a:xfrm>
            <a:off x="137160" y="6453002"/>
            <a:ext cx="914400" cy="365125"/>
          </a:xfrm>
        </p:spPr>
        <p:txBody>
          <a:bodyPr/>
          <a:lstStyle/>
          <a:p>
            <a:fld id="{D291CE83-67BA-4B15-B48A-7DC5C0636664}" type="datetime1">
              <a:rPr lang="en-US" smtClean="0"/>
              <a:t>6/7/2026</a:t>
            </a:fld>
            <a:endParaRPr lang="en-US"/>
          </a:p>
        </p:txBody>
      </p:sp>
      <p:sp>
        <p:nvSpPr>
          <p:cNvPr id="5" name="Footer Placeholder 4">
            <a:extLst>
              <a:ext uri="{FF2B5EF4-FFF2-40B4-BE49-F238E27FC236}">
                <a16:creationId xmlns:a16="http://schemas.microsoft.com/office/drawing/2014/main" id="{E9E57431-3702-2B75-B5FF-84422A85DBDF}"/>
              </a:ext>
            </a:extLst>
          </p:cNvPr>
          <p:cNvSpPr>
            <a:spLocks noGrp="1"/>
          </p:cNvSpPr>
          <p:nvPr>
            <p:ph type="ftr" sz="quarter" idx="15"/>
          </p:nvPr>
        </p:nvSpPr>
        <p:spPr>
          <a:xfrm>
            <a:off x="2061086" y="6453002"/>
            <a:ext cx="2805405"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5F43A420-FE13-2F4D-C208-338D8B00A6FC}"/>
              </a:ext>
            </a:extLst>
          </p:cNvPr>
          <p:cNvSpPr>
            <a:spLocks noGrp="1"/>
          </p:cNvSpPr>
          <p:nvPr>
            <p:ph type="sldNum" sz="quarter" idx="16"/>
          </p:nvPr>
        </p:nvSpPr>
        <p:spPr>
          <a:xfrm>
            <a:off x="4895519" y="6453002"/>
            <a:ext cx="379443"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3380101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8E65BD-66C5-5FF8-C229-BB94A762D9C5}"/>
              </a:ext>
            </a:extLst>
          </p:cNvPr>
          <p:cNvSpPr>
            <a:spLocks noGrp="1"/>
          </p:cNvSpPr>
          <p:nvPr>
            <p:ph type="title"/>
          </p:nvPr>
        </p:nvSpPr>
        <p:spPr>
          <a:xfrm>
            <a:off x="7166916" y="646438"/>
            <a:ext cx="4199074" cy="4641176"/>
          </a:xfrm>
        </p:spPr>
        <p:txBody>
          <a:bodyPr anchor="b">
            <a:normAutofit/>
          </a:bodyPr>
          <a:lstStyle>
            <a:lvl1pPr>
              <a:lnSpc>
                <a:spcPct val="120000"/>
              </a:lnSpc>
              <a:defRPr sz="2800" b="0" cap="none" spc="0" baseline="0">
                <a:latin typeface="+mn-lt"/>
              </a:defRPr>
            </a:lvl1pPr>
          </a:lstStyle>
          <a:p>
            <a:r>
              <a:rPr lang="en-US"/>
              <a:t>Click to edit Master title style</a:t>
            </a:r>
          </a:p>
        </p:txBody>
      </p:sp>
      <p:sp>
        <p:nvSpPr>
          <p:cNvPr id="11" name="Content Placeholder 10">
            <a:extLst>
              <a:ext uri="{FF2B5EF4-FFF2-40B4-BE49-F238E27FC236}">
                <a16:creationId xmlns:a16="http://schemas.microsoft.com/office/drawing/2014/main" id="{12A23D75-581D-5D22-B65B-6248EE148401}"/>
              </a:ext>
            </a:extLst>
          </p:cNvPr>
          <p:cNvSpPr>
            <a:spLocks noGrp="1"/>
          </p:cNvSpPr>
          <p:nvPr>
            <p:ph sz="quarter" idx="14" hasCustomPrompt="1"/>
          </p:nvPr>
        </p:nvSpPr>
        <p:spPr>
          <a:xfrm>
            <a:off x="539750" y="566739"/>
            <a:ext cx="6427788" cy="5668316"/>
          </a:xfrm>
        </p:spPr>
        <p:txBody>
          <a:bodyPr anchor="ctr">
            <a:normAutofit/>
          </a:bodyPr>
          <a:lstStyle>
            <a:lvl1pPr marL="0" indent="0">
              <a:lnSpc>
                <a:spcPct val="100000"/>
              </a:lnSpc>
              <a:buNone/>
              <a:defRPr sz="23200" b="1" spc="600" baseline="0">
                <a:solidFill>
                  <a:schemeClr val="bg1"/>
                </a:solidFill>
                <a:highlight>
                  <a:srgbClr val="000000"/>
                </a:highlight>
                <a:latin typeface="+mj-lt"/>
              </a:defRPr>
            </a:lvl1pPr>
          </a:lstStyle>
          <a:p>
            <a:pPr lvl="0"/>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5AD3D17-73C9-402C-91E7-BA73E6829C50}" type="datetime1">
              <a:rPr lang="en-US" smtClean="0"/>
              <a:t>6/7/2026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041577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A5FB0-3233-6F76-899A-A1958FBA86AB}"/>
              </a:ext>
            </a:extLst>
          </p:cNvPr>
          <p:cNvSpPr>
            <a:spLocks noGrp="1"/>
          </p:cNvSpPr>
          <p:nvPr>
            <p:ph type="title"/>
          </p:nvPr>
        </p:nvSpPr>
        <p:spPr>
          <a:xfrm>
            <a:off x="1935480" y="5120640"/>
            <a:ext cx="8321040" cy="1188720"/>
          </a:xfrm>
        </p:spPr>
        <p:txBody>
          <a:bodyPr>
            <a:normAutofit/>
          </a:bodyPr>
          <a:lstStyle>
            <a:lvl1pPr algn="ctr">
              <a:lnSpc>
                <a:spcPct val="120000"/>
              </a:lnSpc>
              <a:spcBef>
                <a:spcPts val="1000"/>
              </a:spcBef>
              <a:defRPr sz="2800" b="0" cap="none" spc="0" baseline="0">
                <a:latin typeface="+mn-lt"/>
              </a:defRPr>
            </a:lvl1pPr>
          </a:lstStyle>
          <a:p>
            <a:r>
              <a:rPr lang="en-US"/>
              <a:t>Click to edit Master title style</a:t>
            </a:r>
          </a:p>
        </p:txBody>
      </p:sp>
      <p:sp>
        <p:nvSpPr>
          <p:cNvPr id="7" name="Content Placeholder 7">
            <a:extLst>
              <a:ext uri="{FF2B5EF4-FFF2-40B4-BE49-F238E27FC236}">
                <a16:creationId xmlns:a16="http://schemas.microsoft.com/office/drawing/2014/main" id="{964560E1-132E-6944-7C66-491949C93CD6}"/>
              </a:ext>
            </a:extLst>
          </p:cNvPr>
          <p:cNvSpPr>
            <a:spLocks noGrp="1"/>
          </p:cNvSpPr>
          <p:nvPr>
            <p:ph sz="quarter" idx="13" hasCustomPrompt="1"/>
          </p:nvPr>
        </p:nvSpPr>
        <p:spPr>
          <a:xfrm>
            <a:off x="822960" y="603504"/>
            <a:ext cx="10543032" cy="4190614"/>
          </a:xfrm>
        </p:spPr>
        <p:txBody>
          <a:bodyPr anchor="ctr">
            <a:noAutofit/>
          </a:bodyPr>
          <a:lstStyle>
            <a:lvl1pPr marL="0" indent="0" algn="ctr">
              <a:lnSpc>
                <a:spcPct val="100000"/>
              </a:lnSpc>
              <a:spcBef>
                <a:spcPts val="0"/>
              </a:spcBef>
              <a:buNone/>
              <a:defRPr sz="23200" b="1" cap="all" spc="600" baseline="0">
                <a:solidFill>
                  <a:schemeClr val="tx1"/>
                </a:solidFill>
                <a:latin typeface="+mj-lt"/>
              </a:defRPr>
            </a:lvl1pPr>
          </a:lstStyle>
          <a:p>
            <a:pPr lvl="0"/>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77A7CDD-9512-40CC-9351-FC0DE186CFBD}" type="datetime1">
              <a:rPr lang="en-US" smtClean="0"/>
              <a:t>6/7/2026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038270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tx2">
            <a:lumMod val="1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C46D51-F742-0411-C425-9FB4333D856D}"/>
              </a:ext>
            </a:extLst>
          </p:cNvPr>
          <p:cNvSpPr>
            <a:spLocks noGrp="1"/>
          </p:cNvSpPr>
          <p:nvPr>
            <p:ph type="title"/>
          </p:nvPr>
        </p:nvSpPr>
        <p:spPr>
          <a:xfrm>
            <a:off x="2377440" y="4937760"/>
            <a:ext cx="7525512" cy="1371600"/>
          </a:xfrm>
        </p:spPr>
        <p:txBody>
          <a:bodyPr>
            <a:normAutofit/>
          </a:bodyPr>
          <a:lstStyle>
            <a:lvl1pPr algn="ctr">
              <a:lnSpc>
                <a:spcPct val="120000"/>
              </a:lnSpc>
              <a:spcBef>
                <a:spcPts val="1000"/>
              </a:spcBef>
              <a:defRPr sz="2800" b="0" cap="none" spc="0" baseline="0">
                <a:latin typeface="+mn-lt"/>
              </a:defRPr>
            </a:lvl1pPr>
          </a:lstStyle>
          <a:p>
            <a:r>
              <a:rPr lang="en-US"/>
              <a:t>Click to edit Master title style</a:t>
            </a:r>
          </a:p>
        </p:txBody>
      </p:sp>
      <p:sp>
        <p:nvSpPr>
          <p:cNvPr id="7" name="Content Placeholder 7">
            <a:extLst>
              <a:ext uri="{FF2B5EF4-FFF2-40B4-BE49-F238E27FC236}">
                <a16:creationId xmlns:a16="http://schemas.microsoft.com/office/drawing/2014/main" id="{C6CC1002-9B76-86F0-267A-B8FA2E4F6890}"/>
              </a:ext>
            </a:extLst>
          </p:cNvPr>
          <p:cNvSpPr>
            <a:spLocks noGrp="1"/>
          </p:cNvSpPr>
          <p:nvPr>
            <p:ph sz="quarter" idx="13" hasCustomPrompt="1"/>
          </p:nvPr>
        </p:nvSpPr>
        <p:spPr>
          <a:xfrm>
            <a:off x="822960" y="603504"/>
            <a:ext cx="10543032" cy="4190614"/>
          </a:xfrm>
        </p:spPr>
        <p:txBody>
          <a:bodyPr anchor="ctr">
            <a:noAutofit/>
          </a:bodyPr>
          <a:lstStyle>
            <a:lvl1pPr marL="0" indent="0" algn="ctr">
              <a:lnSpc>
                <a:spcPct val="100000"/>
              </a:lnSpc>
              <a:spcBef>
                <a:spcPts val="0"/>
              </a:spcBef>
              <a:buNone/>
              <a:defRPr sz="23200" b="1" cap="all" spc="600" baseline="0">
                <a:solidFill>
                  <a:schemeClr val="bg1"/>
                </a:solidFill>
                <a:highlight>
                  <a:srgbClr val="FFFFFF"/>
                </a:highlight>
                <a:latin typeface="+mj-lt"/>
              </a:defRPr>
            </a:lvl1pPr>
          </a:lstStyle>
          <a:p>
            <a:pPr lvl="0"/>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83EFCC7-B7E8-4ABE-BBCB-C75FD27800CD}" type="datetime1">
              <a:rPr lang="en-US" smtClean="0"/>
              <a:t>6/7/2026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3001217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94360" y="-1315405"/>
            <a:ext cx="10652760" cy="113385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961120" cy="5577840"/>
          </a:xfrm>
        </p:spPr>
        <p:txBody>
          <a:bodyPr anchor="t">
            <a:noAutofit/>
          </a:bodyPr>
          <a:lstStyle>
            <a:lvl1pPr marL="0" indent="0">
              <a:lnSpc>
                <a:spcPct val="100000"/>
              </a:lnSpc>
              <a:buNone/>
              <a:defRPr sz="6000" b="1" i="0" spc="600" baseline="0">
                <a:solidFill>
                  <a:schemeClr val="bg1"/>
                </a:solidFill>
                <a:highlight>
                  <a:srgbClr val="000000"/>
                </a:highlight>
                <a:latin typeface="Franklin Gothic Heavy" panose="020B0603020102020204" pitchFamily="34" charset="0"/>
              </a:defRPr>
            </a:lvl1pPr>
            <a:lvl2pPr marL="228600" indent="0">
              <a:lnSpc>
                <a:spcPct val="100000"/>
              </a:lnSpc>
              <a:buNone/>
              <a:defRPr sz="5400" b="1" i="0" spc="600" baseline="0">
                <a:solidFill>
                  <a:schemeClr val="bg1"/>
                </a:solidFill>
                <a:highlight>
                  <a:srgbClr val="000000"/>
                </a:highlight>
                <a:latin typeface="Franklin Gothic Heavy" panose="020B0603020102020204" pitchFamily="34" charset="0"/>
              </a:defRPr>
            </a:lvl2pPr>
            <a:lvl3pPr marL="457200" indent="0">
              <a:lnSpc>
                <a:spcPct val="100000"/>
              </a:lnSpc>
              <a:buNone/>
              <a:defRPr sz="4800" b="1" i="0" spc="600" baseline="0">
                <a:solidFill>
                  <a:schemeClr val="bg1"/>
                </a:solidFill>
                <a:highlight>
                  <a:srgbClr val="000000"/>
                </a:highlight>
                <a:latin typeface="Franklin Gothic Heavy" panose="020B0603020102020204" pitchFamily="34" charset="0"/>
              </a:defRPr>
            </a:lvl3pPr>
            <a:lvl4pPr marL="685800" indent="0">
              <a:lnSpc>
                <a:spcPct val="100000"/>
              </a:lnSpc>
              <a:buNone/>
              <a:defRPr sz="4400" b="1" i="0" spc="600" baseline="0">
                <a:solidFill>
                  <a:schemeClr val="bg1"/>
                </a:solidFill>
                <a:highlight>
                  <a:srgbClr val="000000"/>
                </a:highlight>
                <a:latin typeface="Franklin Gothic Heavy" panose="020B0603020102020204" pitchFamily="34" charset="0"/>
              </a:defRPr>
            </a:lvl4pPr>
            <a:lvl5pPr marL="914400" indent="0">
              <a:lnSpc>
                <a:spcPct val="100000"/>
              </a:lnSpc>
              <a:buNone/>
              <a:defRPr sz="4000" b="1" i="0" spc="600" baseline="0">
                <a:solidFill>
                  <a:schemeClr val="bg1"/>
                </a:solidFill>
                <a:highlight>
                  <a:srgbClr val="000000"/>
                </a:highlight>
                <a:latin typeface="Franklin Gothic Heavy" panose="020B0603020102020204" pitchFamily="34" charset="0"/>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07735E4-737B-43D4-B991-92C3D63DE68F}" type="datetime1">
              <a:rPr lang="en-US" smtClean="0"/>
              <a:t>6/7/2026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781240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529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961120" cy="5577840"/>
          </a:xfrm>
        </p:spPr>
        <p:txBody>
          <a:bodyPr anchor="t">
            <a:normAutofit/>
          </a:bodyPr>
          <a:lstStyle>
            <a:lvl1pPr marL="0" indent="0">
              <a:lnSpc>
                <a:spcPct val="100000"/>
              </a:lnSpc>
              <a:buNone/>
              <a:defRPr sz="6000" b="1" i="0" spc="600" baseline="0">
                <a:solidFill>
                  <a:schemeClr val="tx1"/>
                </a:solidFill>
                <a:highlight>
                  <a:srgbClr val="FFFFFF"/>
                </a:highlight>
                <a:latin typeface="Franklin Gothic Heavy" panose="020B0603020102020204" pitchFamily="34" charset="0"/>
              </a:defRPr>
            </a:lvl1pPr>
            <a:lvl2pPr marL="228600" indent="0">
              <a:lnSpc>
                <a:spcPct val="100000"/>
              </a:lnSpc>
              <a:buNone/>
              <a:defRPr sz="5400" b="1" i="0" spc="600" baseline="0">
                <a:solidFill>
                  <a:schemeClr val="tx1"/>
                </a:solidFill>
                <a:highlight>
                  <a:srgbClr val="FFFFFF"/>
                </a:highlight>
                <a:latin typeface="Franklin Gothic Heavy" panose="020B0603020102020204" pitchFamily="34" charset="0"/>
              </a:defRPr>
            </a:lvl2pPr>
            <a:lvl3pPr marL="457200" indent="0">
              <a:lnSpc>
                <a:spcPct val="100000"/>
              </a:lnSpc>
              <a:buNone/>
              <a:defRPr sz="4800" b="1" i="0" spc="600" baseline="0">
                <a:solidFill>
                  <a:schemeClr val="tx1"/>
                </a:solidFill>
                <a:highlight>
                  <a:srgbClr val="FFFFFF"/>
                </a:highlight>
                <a:latin typeface="Franklin Gothic Heavy" panose="020B0603020102020204" pitchFamily="34" charset="0"/>
              </a:defRPr>
            </a:lvl3pPr>
            <a:lvl4pPr marL="685800" indent="0">
              <a:lnSpc>
                <a:spcPct val="100000"/>
              </a:lnSpc>
              <a:buNone/>
              <a:defRPr sz="4400" b="1" i="0" spc="600" baseline="0">
                <a:solidFill>
                  <a:schemeClr val="tx1"/>
                </a:solidFill>
                <a:highlight>
                  <a:srgbClr val="FFFFFF"/>
                </a:highlight>
                <a:latin typeface="Franklin Gothic Heavy" panose="020B0603020102020204" pitchFamily="34" charset="0"/>
              </a:defRPr>
            </a:lvl4pPr>
            <a:lvl5pPr marL="914400" indent="0">
              <a:lnSpc>
                <a:spcPct val="100000"/>
              </a:lnSpc>
              <a:buNone/>
              <a:defRPr sz="4000" b="1" i="0" spc="600" baseline="0">
                <a:solidFill>
                  <a:schemeClr val="tx1"/>
                </a:solidFill>
                <a:highlight>
                  <a:srgbClr val="FFFFFF"/>
                </a:highlight>
                <a:latin typeface="Franklin Gothic Heavy" panose="020B0603020102020204" pitchFamily="34" charset="0"/>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383AA9C6-9BFF-802B-3D08-CAD56FB80F24}"/>
              </a:ext>
            </a:extLst>
          </p:cNvPr>
          <p:cNvSpPr>
            <a:spLocks noGrp="1"/>
          </p:cNvSpPr>
          <p:nvPr>
            <p:ph type="dt" sz="half" idx="14"/>
          </p:nvPr>
        </p:nvSpPr>
        <p:spPr/>
        <p:txBody>
          <a:bodyPr/>
          <a:lstStyle>
            <a:lvl1pPr>
              <a:defRPr>
                <a:solidFill>
                  <a:schemeClr val="bg1"/>
                </a:solidFill>
              </a:defRPr>
            </a:lvl1pPr>
          </a:lstStyle>
          <a:p>
            <a:fld id="{D291CE83-67BA-4B15-B48A-7DC5C0636664}" type="datetime1">
              <a:rPr lang="en-US" smtClean="0"/>
              <a:pPr/>
              <a:t>6/7/2026</a:t>
            </a:fld>
            <a:endParaRPr lang="en-US"/>
          </a:p>
        </p:txBody>
      </p:sp>
      <p:sp>
        <p:nvSpPr>
          <p:cNvPr id="8" name="Footer Placeholder 7">
            <a:extLst>
              <a:ext uri="{FF2B5EF4-FFF2-40B4-BE49-F238E27FC236}">
                <a16:creationId xmlns:a16="http://schemas.microsoft.com/office/drawing/2014/main" id="{3499B3C5-25B1-DD8E-CF7E-C1D50373CF31}"/>
              </a:ext>
            </a:extLst>
          </p:cNvPr>
          <p:cNvSpPr>
            <a:spLocks noGrp="1"/>
          </p:cNvSpPr>
          <p:nvPr>
            <p:ph type="ftr" sz="quarter" idx="15"/>
          </p:nvPr>
        </p:nvSpPr>
        <p:spPr/>
        <p:txBody>
          <a:bodyPr/>
          <a:lstStyle>
            <a:lvl1pPr>
              <a:defRPr>
                <a:solidFill>
                  <a:schemeClr val="bg1"/>
                </a:solidFill>
              </a:defRPr>
            </a:lvl1pPr>
          </a:lstStyle>
          <a:p>
            <a:r>
              <a:rPr lang="en-US"/>
              <a:t>Sample Footer Text</a:t>
            </a:r>
          </a:p>
        </p:txBody>
      </p:sp>
      <p:sp>
        <p:nvSpPr>
          <p:cNvPr id="9" name="Slide Number Placeholder 8">
            <a:extLst>
              <a:ext uri="{FF2B5EF4-FFF2-40B4-BE49-F238E27FC236}">
                <a16:creationId xmlns:a16="http://schemas.microsoft.com/office/drawing/2014/main" id="{F9DEB09A-6ABF-4907-9977-AB6069AE9BF2}"/>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4891889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755375"/>
            <a:ext cx="10972800" cy="5553985"/>
          </a:xfrm>
        </p:spPr>
        <p:txBody>
          <a:bodyPr anchor="b">
            <a:normAutofit/>
          </a:bodyPr>
          <a:lstStyle>
            <a:lvl1pPr marL="0" indent="0">
              <a:lnSpc>
                <a:spcPct val="100000"/>
              </a:lnSpc>
              <a:buNone/>
              <a:defRPr sz="6000" b="1" i="0" spc="600" baseline="0">
                <a:latin typeface="Franklin Gothic Heavy" panose="020B0603020102020204" pitchFamily="34" charset="0"/>
              </a:defRPr>
            </a:lvl1pPr>
            <a:lvl2pPr marL="228600" indent="0">
              <a:lnSpc>
                <a:spcPct val="100000"/>
              </a:lnSpc>
              <a:buNone/>
              <a:defRPr sz="5400" b="1" i="0" spc="600" baseline="0">
                <a:latin typeface="Franklin Gothic Heavy" panose="020B0603020102020204" pitchFamily="34" charset="0"/>
              </a:defRPr>
            </a:lvl2pPr>
            <a:lvl3pPr marL="457200" indent="0">
              <a:lnSpc>
                <a:spcPct val="100000"/>
              </a:lnSpc>
              <a:buNone/>
              <a:defRPr sz="4800" b="1" i="0" spc="600" baseline="0">
                <a:latin typeface="Franklin Gothic Heavy" panose="020B0603020102020204" pitchFamily="34" charset="0"/>
              </a:defRPr>
            </a:lvl3pPr>
            <a:lvl4pPr marL="685800" indent="0">
              <a:lnSpc>
                <a:spcPct val="100000"/>
              </a:lnSpc>
              <a:buNone/>
              <a:defRPr sz="4400" b="1" i="0" spc="600" baseline="0">
                <a:latin typeface="Franklin Gothic Heavy" panose="020B0603020102020204" pitchFamily="34" charset="0"/>
              </a:defRPr>
            </a:lvl4pPr>
            <a:lvl5pPr marL="914400" indent="0">
              <a:lnSpc>
                <a:spcPct val="100000"/>
              </a:lnSpc>
              <a:buNone/>
              <a:defRPr sz="4000" b="1" i="0" spc="600" baseline="0">
                <a:latin typeface="Franklin Gothic Heavy" panose="020B0603020102020204" pitchFamily="34" charset="0"/>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E97C173-DA31-C3C5-FF6F-C082DC0E997C}"/>
              </a:ext>
            </a:extLst>
          </p:cNvPr>
          <p:cNvSpPr>
            <a:spLocks noGrp="1"/>
          </p:cNvSpPr>
          <p:nvPr>
            <p:ph type="dt" sz="half" idx="14"/>
          </p:nvPr>
        </p:nvSpPr>
        <p:spPr/>
        <p:txBody>
          <a:bodyPr/>
          <a:lstStyle/>
          <a:p>
            <a:fld id="{D291CE83-67BA-4B15-B48A-7DC5C0636664}" type="datetime1">
              <a:rPr lang="en-US" smtClean="0"/>
              <a:t>6/7/2026</a:t>
            </a:fld>
            <a:endParaRPr lang="en-US"/>
          </a:p>
        </p:txBody>
      </p:sp>
      <p:sp>
        <p:nvSpPr>
          <p:cNvPr id="8" name="Footer Placeholder 7">
            <a:extLst>
              <a:ext uri="{FF2B5EF4-FFF2-40B4-BE49-F238E27FC236}">
                <a16:creationId xmlns:a16="http://schemas.microsoft.com/office/drawing/2014/main" id="{20D921EA-2CDB-3B88-15E1-46DEF228FD64}"/>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78498F0-58CF-681B-CAC8-641E3E35D01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510271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D47E9A-5ED0-EFA2-2AB1-8DCD288130B3}"/>
              </a:ext>
            </a:extLst>
          </p:cNvPr>
          <p:cNvSpPr>
            <a:spLocks noGrp="1"/>
          </p:cNvSpPr>
          <p:nvPr>
            <p:ph type="title" hasCustomPrompt="1"/>
          </p:nvPr>
        </p:nvSpPr>
        <p:spPr>
          <a:xfrm>
            <a:off x="1508760" y="5428752"/>
            <a:ext cx="9189720" cy="466344"/>
          </a:xfrm>
        </p:spPr>
        <p:txBody>
          <a:bodyPr>
            <a:normAutofit/>
          </a:bodyPr>
          <a:lstStyle>
            <a:lvl1pPr>
              <a:lnSpc>
                <a:spcPct val="120000"/>
              </a:lnSpc>
              <a:spcBef>
                <a:spcPts val="1000"/>
              </a:spcBef>
              <a:defRPr sz="2200" cap="none" spc="0" baseline="0">
                <a:latin typeface="+mn-lt"/>
              </a:defRPr>
            </a:lvl1pPr>
          </a:lstStyle>
          <a:p>
            <a:r>
              <a:rPr lang="en-US"/>
              <a:t>Quote Author</a:t>
            </a:r>
          </a:p>
        </p:txBody>
      </p:sp>
      <p:sp>
        <p:nvSpPr>
          <p:cNvPr id="7" name="Content Placeholder 7">
            <a:extLst>
              <a:ext uri="{FF2B5EF4-FFF2-40B4-BE49-F238E27FC236}">
                <a16:creationId xmlns:a16="http://schemas.microsoft.com/office/drawing/2014/main" id="{6A1702E0-62FB-C224-7CC1-48B8DC9D8330}"/>
              </a:ext>
            </a:extLst>
          </p:cNvPr>
          <p:cNvSpPr>
            <a:spLocks noGrp="1"/>
          </p:cNvSpPr>
          <p:nvPr>
            <p:ph sz="quarter" idx="13" hasCustomPrompt="1"/>
          </p:nvPr>
        </p:nvSpPr>
        <p:spPr>
          <a:xfrm>
            <a:off x="1487424" y="1164194"/>
            <a:ext cx="9204960" cy="3682126"/>
          </a:xfrm>
        </p:spPr>
        <p:txBody>
          <a:bodyPr anchor="ctr">
            <a:normAutofit/>
          </a:bodyPr>
          <a:lstStyle>
            <a:lvl1pPr marL="0" indent="0">
              <a:lnSpc>
                <a:spcPct val="100000"/>
              </a:lnSpc>
              <a:spcBef>
                <a:spcPts val="0"/>
              </a:spcBef>
              <a:buNone/>
              <a:defRPr sz="4000" cap="all" spc="600" baseline="0">
                <a:solidFill>
                  <a:schemeClr val="bg1"/>
                </a:solidFill>
                <a:highlight>
                  <a:srgbClr val="000000"/>
                </a:highlight>
                <a:latin typeface="+mj-lt"/>
              </a:defRPr>
            </a:lvl1pPr>
          </a:lstStyle>
          <a:p>
            <a:pPr lvl="0"/>
            <a:r>
              <a:rPr lang="en-US"/>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D63035D-22A0-4334-A9AE-2457016C8B47}" type="datetime1">
              <a:rPr lang="en-US" smtClean="0"/>
              <a:t>6/7/2026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6767877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2">
            <a:lumMod val="1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B8AB19-AEDC-217A-D173-1E75DCDE368A}"/>
              </a:ext>
            </a:extLst>
          </p:cNvPr>
          <p:cNvSpPr>
            <a:spLocks noGrp="1"/>
          </p:cNvSpPr>
          <p:nvPr>
            <p:ph type="title" hasCustomPrompt="1"/>
          </p:nvPr>
        </p:nvSpPr>
        <p:spPr>
          <a:xfrm>
            <a:off x="1499616" y="5349240"/>
            <a:ext cx="9198864" cy="466344"/>
          </a:xfrm>
        </p:spPr>
        <p:txBody>
          <a:bodyPr>
            <a:normAutofit/>
          </a:bodyPr>
          <a:lstStyle>
            <a:lvl1pPr>
              <a:lnSpc>
                <a:spcPct val="120000"/>
              </a:lnSpc>
              <a:spcBef>
                <a:spcPts val="1000"/>
              </a:spcBef>
              <a:defRPr sz="2200" cap="none" spc="0" baseline="0">
                <a:latin typeface="+mn-lt"/>
              </a:defRPr>
            </a:lvl1pPr>
          </a:lstStyle>
          <a:p>
            <a:r>
              <a:rPr lang="en-US"/>
              <a:t>Quote Author</a:t>
            </a:r>
          </a:p>
        </p:txBody>
      </p:sp>
      <p:sp>
        <p:nvSpPr>
          <p:cNvPr id="7" name="Content Placeholder 7">
            <a:extLst>
              <a:ext uri="{FF2B5EF4-FFF2-40B4-BE49-F238E27FC236}">
                <a16:creationId xmlns:a16="http://schemas.microsoft.com/office/drawing/2014/main" id="{8824DB12-4761-115A-B7C3-84A7B8EA0C2C}"/>
              </a:ext>
            </a:extLst>
          </p:cNvPr>
          <p:cNvSpPr>
            <a:spLocks noGrp="1"/>
          </p:cNvSpPr>
          <p:nvPr>
            <p:ph sz="quarter" idx="13" hasCustomPrompt="1"/>
          </p:nvPr>
        </p:nvSpPr>
        <p:spPr>
          <a:xfrm>
            <a:off x="1493520" y="1344168"/>
            <a:ext cx="9204960" cy="3291840"/>
          </a:xfrm>
        </p:spPr>
        <p:txBody>
          <a:bodyPr anchor="ctr">
            <a:normAutofit/>
          </a:bodyPr>
          <a:lstStyle>
            <a:lvl1pPr marL="0" indent="0">
              <a:lnSpc>
                <a:spcPct val="100000"/>
              </a:lnSpc>
              <a:spcBef>
                <a:spcPts val="0"/>
              </a:spcBef>
              <a:buNone/>
              <a:defRPr sz="4000" cap="all" spc="600" baseline="0">
                <a:solidFill>
                  <a:schemeClr val="bg1"/>
                </a:solidFill>
                <a:highlight>
                  <a:srgbClr val="FFFFFF"/>
                </a:highlight>
                <a:latin typeface="+mj-lt"/>
              </a:defRPr>
            </a:lvl1pPr>
          </a:lstStyle>
          <a:p>
            <a:pPr lvl="0"/>
            <a:r>
              <a:rPr lang="en-US"/>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29247CA6-BC1D-429A-A289-4E939E49554A}" type="datetime1">
              <a:rPr lang="en-US" smtClean="0"/>
              <a:t>6/7/2026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228263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EB6EFAB-F8F1-D75D-ADD0-35D3E8380B87}"/>
              </a:ext>
            </a:extLst>
          </p:cNvPr>
          <p:cNvSpPr>
            <a:spLocks noGrp="1"/>
          </p:cNvSpPr>
          <p:nvPr>
            <p:ph type="title" hasCustomPrompt="1"/>
          </p:nvPr>
        </p:nvSpPr>
        <p:spPr>
          <a:xfrm>
            <a:off x="612648" y="5669280"/>
            <a:ext cx="8961120" cy="466344"/>
          </a:xfrm>
        </p:spPr>
        <p:txBody>
          <a:bodyPr anchor="b">
            <a:normAutofit/>
          </a:bodyPr>
          <a:lstStyle>
            <a:lvl1pPr>
              <a:lnSpc>
                <a:spcPct val="120000"/>
              </a:lnSpc>
              <a:spcBef>
                <a:spcPts val="1000"/>
              </a:spcBef>
              <a:defRPr sz="2200" cap="none" spc="0" baseline="0">
                <a:latin typeface="+mn-lt"/>
              </a:defRPr>
            </a:lvl1pPr>
          </a:lstStyle>
          <a:p>
            <a:r>
              <a:rPr lang="en-US"/>
              <a:t>Quote Author</a:t>
            </a:r>
          </a:p>
        </p:txBody>
      </p:sp>
      <p:sp>
        <p:nvSpPr>
          <p:cNvPr id="8" name="Content Placeholder 7">
            <a:extLst>
              <a:ext uri="{FF2B5EF4-FFF2-40B4-BE49-F238E27FC236}">
                <a16:creationId xmlns:a16="http://schemas.microsoft.com/office/drawing/2014/main" id="{9A28042F-A2CA-CE28-9169-9C1C2C6C0D87}"/>
              </a:ext>
            </a:extLst>
          </p:cNvPr>
          <p:cNvSpPr>
            <a:spLocks noGrp="1"/>
          </p:cNvSpPr>
          <p:nvPr>
            <p:ph sz="quarter" idx="13" hasCustomPrompt="1"/>
          </p:nvPr>
        </p:nvSpPr>
        <p:spPr>
          <a:xfrm>
            <a:off x="612648" y="1235710"/>
            <a:ext cx="8961438" cy="3168650"/>
          </a:xfrm>
        </p:spPr>
        <p:txBody>
          <a:bodyPr anchor="ctr">
            <a:normAutofit/>
          </a:bodyPr>
          <a:lstStyle>
            <a:lvl1pPr marL="0" indent="0">
              <a:lnSpc>
                <a:spcPct val="100000"/>
              </a:lnSpc>
              <a:spcBef>
                <a:spcPts val="0"/>
              </a:spcBef>
              <a:buNone/>
              <a:defRPr sz="4400" cap="all" spc="600" baseline="0">
                <a:solidFill>
                  <a:schemeClr val="bg1"/>
                </a:solidFill>
                <a:highlight>
                  <a:srgbClr val="000000"/>
                </a:highlight>
                <a:latin typeface="+mj-lt"/>
              </a:defRPr>
            </a:lvl1pPr>
          </a:lstStyle>
          <a:p>
            <a:pPr lvl="0"/>
            <a:r>
              <a:rPr lang="en-US"/>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F8418BD-2BA9-41CB-AB89-625779A7563D}" type="datetime1">
              <a:rPr lang="en-US" smtClean="0"/>
              <a:t>6/7/2026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8737144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603504"/>
            <a:ext cx="10741152" cy="1132258"/>
          </a:xfrm>
        </p:spPr>
        <p:txBody>
          <a:bodyPr/>
          <a:lstStyle>
            <a:lvl1pPr>
              <a:defRPr>
                <a:solidFill>
                  <a:schemeClr val="bg1"/>
                </a:solidFill>
                <a:highlight>
                  <a:srgbClr val="000000"/>
                </a:highlight>
              </a:defRPr>
            </a:lvl1pPr>
          </a:lstStyle>
          <a:p>
            <a:r>
              <a:rPr lang="en-US"/>
              <a:t>Click to edit Master title style</a:t>
            </a:r>
          </a:p>
        </p:txBody>
      </p:sp>
      <p:sp>
        <p:nvSpPr>
          <p:cNvPr id="3" name="Content Placeholder 5">
            <a:extLst>
              <a:ext uri="{FF2B5EF4-FFF2-40B4-BE49-F238E27FC236}">
                <a16:creationId xmlns:a16="http://schemas.microsoft.com/office/drawing/2014/main" id="{6F375645-3969-960F-95E9-FF521D145C63}"/>
              </a:ext>
            </a:extLst>
          </p:cNvPr>
          <p:cNvSpPr>
            <a:spLocks noGrp="1"/>
          </p:cNvSpPr>
          <p:nvPr>
            <p:ph sz="quarter" idx="15"/>
          </p:nvPr>
        </p:nvSpPr>
        <p:spPr>
          <a:xfrm>
            <a:off x="621792" y="1825624"/>
            <a:ext cx="5157788"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FB472D51-340A-8B1E-44B0-506409708C68}"/>
              </a:ext>
            </a:extLst>
          </p:cNvPr>
          <p:cNvSpPr>
            <a:spLocks noGrp="1"/>
          </p:cNvSpPr>
          <p:nvPr>
            <p:ph sz="quarter" idx="16"/>
          </p:nvPr>
        </p:nvSpPr>
        <p:spPr>
          <a:xfrm>
            <a:off x="6172200" y="1825624"/>
            <a:ext cx="5183188"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765B10-D26A-480A-9509-A9831C5E60D8}" type="datetime1">
              <a:rPr lang="en-US" smtClean="0"/>
              <a:t>6/7/2026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0518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5" name="Title 4">
            <a:extLst>
              <a:ext uri="{FF2B5EF4-FFF2-40B4-BE49-F238E27FC236}">
                <a16:creationId xmlns:a16="http://schemas.microsoft.com/office/drawing/2014/main" id="{3219ACF5-397A-E5C4-7B24-185F5D614B27}"/>
              </a:ext>
            </a:extLst>
          </p:cNvPr>
          <p:cNvSpPr>
            <a:spLocks noGrp="1"/>
          </p:cNvSpPr>
          <p:nvPr>
            <p:ph type="title"/>
          </p:nvPr>
        </p:nvSpPr>
        <p:spPr>
          <a:xfrm>
            <a:off x="365760" y="4578236"/>
            <a:ext cx="11460480" cy="1005840"/>
          </a:xfrm>
        </p:spPr>
        <p:txBody>
          <a:bodyPr>
            <a:normAutofit/>
          </a:bodyPr>
          <a:lstStyle>
            <a:lvl1pPr>
              <a:defRPr sz="6000">
                <a:solidFill>
                  <a:schemeClr val="bg1"/>
                </a:solidFill>
                <a:highlight>
                  <a:srgbClr val="000000"/>
                </a:highlight>
              </a:defRPr>
            </a:lvl1pPr>
          </a:lstStyle>
          <a:p>
            <a:r>
              <a:rPr lang="en-US"/>
              <a:t>Click to edit Master title style</a:t>
            </a:r>
          </a:p>
        </p:txBody>
      </p:sp>
      <p:sp>
        <p:nvSpPr>
          <p:cNvPr id="12" name="Text Placeholder 11">
            <a:extLst>
              <a:ext uri="{FF2B5EF4-FFF2-40B4-BE49-F238E27FC236}">
                <a16:creationId xmlns:a16="http://schemas.microsoft.com/office/drawing/2014/main" id="{D694DB79-4401-7DDD-FF63-CDCECE6DBD86}"/>
              </a:ext>
            </a:extLst>
          </p:cNvPr>
          <p:cNvSpPr>
            <a:spLocks noGrp="1"/>
          </p:cNvSpPr>
          <p:nvPr>
            <p:ph type="body" sz="quarter" idx="17"/>
          </p:nvPr>
        </p:nvSpPr>
        <p:spPr>
          <a:xfrm>
            <a:off x="1051560" y="5668963"/>
            <a:ext cx="10775315" cy="479425"/>
          </a:xfrm>
        </p:spPr>
        <p:txBody>
          <a:bodyPr>
            <a:normAutofit/>
          </a:bodyPr>
          <a:lstStyle>
            <a:lvl1pPr marL="0" indent="0">
              <a:buNone/>
              <a:defRPr sz="2000"/>
            </a:lvl1pPr>
          </a:lstStyle>
          <a:p>
            <a:pPr lvl="0"/>
            <a:r>
              <a:rPr lang="en-US"/>
              <a:t>Click to edit Master text styles</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C72BE8CE-6011-4887-8688-8D57691F11AD}" type="datetime1">
              <a:rPr lang="en-US" smtClean="0"/>
              <a:t>6/7/2026</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3296772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21792" y="603504"/>
            <a:ext cx="10745788" cy="822960"/>
          </a:xfrm>
        </p:spPr>
        <p:txBody>
          <a:bodyPr/>
          <a:lstStyle>
            <a:lvl1pPr>
              <a:defRPr>
                <a:solidFill>
                  <a:schemeClr val="bg1"/>
                </a:solidFill>
                <a:highlight>
                  <a:srgbClr val="000000"/>
                </a:highlight>
              </a:defRPr>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21792" y="1554480"/>
            <a:ext cx="5157787" cy="559834"/>
          </a:xfrm>
        </p:spPr>
        <p:txBody>
          <a:bodyPr anchor="b">
            <a:normAutofit/>
          </a:bodyPr>
          <a:lstStyle>
            <a:lvl1pPr marL="0" indent="0">
              <a:lnSpc>
                <a:spcPct val="90000"/>
              </a:lnSpc>
              <a:buNone/>
              <a:defRPr sz="2000" b="1" cap="all" spc="200" baseline="0">
                <a:solidFill>
                  <a:schemeClr val="tx1"/>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785DE4-AACB-128C-17BA-30E12F86F137}"/>
              </a:ext>
            </a:extLst>
          </p:cNvPr>
          <p:cNvSpPr>
            <a:spLocks noGrp="1"/>
          </p:cNvSpPr>
          <p:nvPr>
            <p:ph sz="quarter" idx="15"/>
          </p:nvPr>
        </p:nvSpPr>
        <p:spPr>
          <a:xfrm>
            <a:off x="621792" y="2194559"/>
            <a:ext cx="51577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554480"/>
            <a:ext cx="5183188" cy="559834"/>
          </a:xfrm>
        </p:spPr>
        <p:txBody>
          <a:bodyPr anchor="b">
            <a:normAutofit/>
          </a:bodyPr>
          <a:lstStyle>
            <a:lvl1pPr marL="0" indent="0">
              <a:lnSpc>
                <a:spcPct val="90000"/>
              </a:lnSpc>
              <a:buNone/>
              <a:defRPr sz="2000" b="1" cap="all" spc="200" baseline="0">
                <a:solidFill>
                  <a:schemeClr val="tx1"/>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3DB6B8D4-5453-863F-5D39-32D600D938E0}"/>
              </a:ext>
            </a:extLst>
          </p:cNvPr>
          <p:cNvSpPr>
            <a:spLocks noGrp="1"/>
          </p:cNvSpPr>
          <p:nvPr>
            <p:ph sz="quarter" idx="16"/>
          </p:nvPr>
        </p:nvSpPr>
        <p:spPr>
          <a:xfrm>
            <a:off x="6172200" y="2194559"/>
            <a:ext cx="51831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5BCCB42A-67CE-499B-A4FA-7D4E4469B142}" type="datetime1">
              <a:rPr lang="en-US" smtClean="0"/>
              <a:t>6/7/2026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292642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21792" y="603504"/>
            <a:ext cx="10653578" cy="1132258"/>
          </a:xfrm>
        </p:spPr>
        <p:txBody>
          <a:bodyPr/>
          <a:lstStyle>
            <a:lvl1pPr>
              <a:defRPr>
                <a:solidFill>
                  <a:schemeClr val="bg1"/>
                </a:solidFill>
                <a:highlight>
                  <a:srgbClr val="000000"/>
                </a:highlight>
              </a:defRPr>
            </a:lvl1p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EF9E5040-F7E0-40EC-B8E9-CED28200FAA3}" type="datetime1">
              <a:rPr lang="en-US" smtClean="0"/>
              <a:t>6/7/2026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774475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87CFF128-BAC7-4E0D-8F77-28A571D93B6F}" type="datetime1">
              <a:rPr lang="en-US" smtClean="0"/>
              <a:t>6/7/2026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366494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21792" y="603504"/>
            <a:ext cx="3595634" cy="1757505"/>
          </a:xfrm>
        </p:spPr>
        <p:txBody>
          <a:bodyPr anchor="t">
            <a:normAutofit/>
          </a:bodyPr>
          <a:lstStyle>
            <a:lvl1pPr>
              <a:defRPr sz="2800">
                <a:solidFill>
                  <a:schemeClr val="bg1"/>
                </a:solidFill>
                <a:highlight>
                  <a:srgbClr val="000000"/>
                </a:highlight>
              </a:defRPr>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21792" y="2510118"/>
            <a:ext cx="3595634" cy="3794266"/>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2DB3EA1-DD0C-4B8D-8364-52024B4530F1}" type="datetime1">
              <a:rPr lang="en-US" smtClean="0"/>
              <a:t>6/7/2026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297816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21792" y="603504"/>
            <a:ext cx="3595634" cy="2212313"/>
          </a:xfrm>
        </p:spPr>
        <p:txBody>
          <a:bodyPr anchor="t">
            <a:normAutofit/>
          </a:bodyPr>
          <a:lstStyle>
            <a:lvl1pPr>
              <a:defRPr sz="2800">
                <a:solidFill>
                  <a:schemeClr val="bg1"/>
                </a:solidFill>
                <a:highlight>
                  <a:srgbClr val="000000"/>
                </a:highlight>
              </a:defRPr>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21792" y="2994211"/>
            <a:ext cx="3585586" cy="3266563"/>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063319" y="603504"/>
            <a:ext cx="6519080" cy="5779007"/>
          </a:xfrm>
          <a:blipFill dpi="0" rotWithShape="1">
            <a:blip r:embed="rId2">
              <a:alphaModFix amt="70000"/>
            </a:blip>
            <a:srcRect/>
            <a:stretch>
              <a:fillRect/>
            </a:stretch>
          </a:blipFill>
        </p:spPr>
        <p:txBody>
          <a:bodyPr/>
          <a:lstStyle>
            <a:lvl1pPr marL="0" indent="0">
              <a:buFont typeface="Arial" panose="020B0604020202020204" pitchFamily="34" charse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3D157344-9CC7-412D-8C20-072BE86D5A11}" type="datetime1">
              <a:rPr lang="en-US" smtClean="0"/>
              <a:t>6/7/2026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780837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clusion">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Autofit/>
          </a:bodyPr>
          <a:lstStyle>
            <a:lvl1pPr>
              <a:defRPr sz="6000">
                <a:solidFill>
                  <a:schemeClr val="bg1"/>
                </a:solidFill>
                <a:highlight>
                  <a:srgbClr val="FFFFFF"/>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sz="2000"/>
            </a:lvl1pPr>
            <a:lvl2pPr marL="228600" indent="0">
              <a:buNone/>
              <a:defRPr sz="1800"/>
            </a:lvl2pPr>
            <a:lvl3pPr marL="457200" indent="0">
              <a:buNone/>
              <a:defRPr sz="1600"/>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57987AA-E4E6-4FC1-BAD8-09A952212C58}" type="datetime1">
              <a:rPr lang="en-US" smtClean="0"/>
              <a:t>6/7/2026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87491926"/>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solidFill>
                  <a:schemeClr val="bg1"/>
                </a:solidFill>
                <a:highlight>
                  <a:srgbClr val="FFFFFF"/>
                </a:highlight>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3"/>
            <a:ext cx="8430639" cy="1737360"/>
          </a:xfrm>
        </p:spPr>
        <p:txBody>
          <a:bodyPr>
            <a:noAutofit/>
          </a:bodyPr>
          <a:lstStyle>
            <a:lvl1pPr marL="0" indent="0">
              <a:buNone/>
              <a:defRPr sz="2000"/>
            </a:lvl1pPr>
            <a:lvl2pPr marL="228600" indent="0">
              <a:buNone/>
              <a:defRPr sz="1800"/>
            </a:lvl2pPr>
            <a:lvl3pPr marL="457200" indent="0">
              <a:buNone/>
              <a:defRPr sz="16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3CF65F-0E21-48DE-8D75-4BF66A547E8E}" type="datetime1">
              <a:rPr lang="en-US" smtClean="0"/>
              <a:t>6/7/2026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35155369"/>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2943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5BA9F2-E4EE-DC00-38EB-9DB37D8DB61D}"/>
              </a:ext>
            </a:extLst>
          </p:cNvPr>
          <p:cNvSpPr>
            <a:spLocks noGrp="1"/>
          </p:cNvSpPr>
          <p:nvPr>
            <p:ph type="title"/>
          </p:nvPr>
        </p:nvSpPr>
        <p:spPr>
          <a:xfrm>
            <a:off x="612648" y="548640"/>
            <a:ext cx="8229600" cy="3635796"/>
          </a:xfrm>
        </p:spPr>
        <p:txBody>
          <a:bodyPr>
            <a:noAutofit/>
          </a:bodyPr>
          <a:lstStyle>
            <a:lvl1pPr>
              <a:defRPr sz="7200">
                <a:solidFill>
                  <a:schemeClr val="bg1"/>
                </a:solidFill>
                <a:highlight>
                  <a:srgbClr val="000000"/>
                </a:highlight>
              </a:defRPr>
            </a:lvl1pPr>
          </a:lstStyle>
          <a:p>
            <a:r>
              <a:rPr lang="en-US"/>
              <a:t>Click to edit Master title style</a:t>
            </a:r>
          </a:p>
        </p:txBody>
      </p:sp>
      <p:sp>
        <p:nvSpPr>
          <p:cNvPr id="11" name="Text Placeholder 10">
            <a:extLst>
              <a:ext uri="{FF2B5EF4-FFF2-40B4-BE49-F238E27FC236}">
                <a16:creationId xmlns:a16="http://schemas.microsoft.com/office/drawing/2014/main" id="{AA4A78EC-6E25-CB64-8758-D3143F0EC56B}"/>
              </a:ext>
            </a:extLst>
          </p:cNvPr>
          <p:cNvSpPr>
            <a:spLocks noGrp="1"/>
          </p:cNvSpPr>
          <p:nvPr>
            <p:ph type="body" sz="quarter" idx="13"/>
          </p:nvPr>
        </p:nvSpPr>
        <p:spPr>
          <a:xfrm>
            <a:off x="612775" y="4473575"/>
            <a:ext cx="6654800" cy="1544638"/>
          </a:xfrm>
        </p:spPr>
        <p:txBody>
          <a:bodyPr anchor="b">
            <a:normAutofit/>
          </a:bodyPr>
          <a:lstStyle>
            <a:lvl1pPr marL="0" indent="0">
              <a:buNone/>
              <a:defRPr sz="2200"/>
            </a:lvl1pPr>
          </a:lstStyle>
          <a:p>
            <a:pPr lvl="0"/>
            <a:r>
              <a:rPr lang="en-US"/>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027B902-09B5-4324-8310-59625360F035}" type="datetime1">
              <a:rPr lang="en-US" smtClean="0"/>
              <a:t>6/7/2026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3734519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3CF6B10-9A05-A63E-2BC3-C8D55D0D26F5}"/>
              </a:ext>
            </a:extLst>
          </p:cNvPr>
          <p:cNvSpPr>
            <a:spLocks noGrp="1"/>
          </p:cNvSpPr>
          <p:nvPr>
            <p:ph type="title"/>
          </p:nvPr>
        </p:nvSpPr>
        <p:spPr>
          <a:xfrm>
            <a:off x="612648" y="854238"/>
            <a:ext cx="7876287" cy="3592629"/>
          </a:xfrm>
        </p:spPr>
        <p:txBody>
          <a:bodyPr anchor="b">
            <a:normAutofit/>
          </a:bodyPr>
          <a:lstStyle>
            <a:lvl1pPr>
              <a:defRPr sz="7200">
                <a:solidFill>
                  <a:schemeClr val="bg1"/>
                </a:solidFill>
                <a:highlight>
                  <a:srgbClr val="000000"/>
                </a:highlight>
              </a:defRPr>
            </a:lvl1pPr>
          </a:lstStyle>
          <a:p>
            <a:r>
              <a:rPr lang="en-US"/>
              <a:t>Click to edit Master title style</a:t>
            </a:r>
          </a:p>
        </p:txBody>
      </p:sp>
      <p:sp>
        <p:nvSpPr>
          <p:cNvPr id="11" name="Text Placeholder 10">
            <a:extLst>
              <a:ext uri="{FF2B5EF4-FFF2-40B4-BE49-F238E27FC236}">
                <a16:creationId xmlns:a16="http://schemas.microsoft.com/office/drawing/2014/main" id="{0FA8333A-04DC-D74B-258C-1EB6D22D4BAC}"/>
              </a:ext>
            </a:extLst>
          </p:cNvPr>
          <p:cNvSpPr>
            <a:spLocks noGrp="1"/>
          </p:cNvSpPr>
          <p:nvPr>
            <p:ph type="body" sz="quarter" idx="13"/>
          </p:nvPr>
        </p:nvSpPr>
        <p:spPr>
          <a:xfrm>
            <a:off x="612775" y="4616450"/>
            <a:ext cx="7377113" cy="1016000"/>
          </a:xfrm>
        </p:spPr>
        <p:txBody>
          <a:bodyPr>
            <a:normAutofit/>
          </a:bodyPr>
          <a:lstStyle>
            <a:lvl1pPr marL="0" indent="0">
              <a:buNone/>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CB91A11-88E2-4BD0-90A5-503C684B9CC0}" type="datetime1">
              <a:rPr lang="en-US" smtClean="0"/>
              <a:t>6/7/2026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392741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6B19A73-9EF0-435E-951F-A4ACE59FBD85}" type="datetime1">
              <a:rPr lang="en-US" smtClean="0"/>
              <a:t>6/7/2026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7596814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lumMod val="1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C495B9-31B7-A921-454B-E736C53FF6FD}"/>
              </a:ext>
            </a:extLst>
          </p:cNvPr>
          <p:cNvSpPr>
            <a:spLocks noGrp="1"/>
          </p:cNvSpPr>
          <p:nvPr>
            <p:ph type="title"/>
          </p:nvPr>
        </p:nvSpPr>
        <p:spPr>
          <a:xfrm>
            <a:off x="365760" y="1801368"/>
            <a:ext cx="8602201" cy="4572000"/>
          </a:xfrm>
        </p:spPr>
        <p:txBody>
          <a:bodyPr anchor="b">
            <a:normAutofit/>
          </a:bodyPr>
          <a:lstStyle>
            <a:lvl1pPr>
              <a:defRPr sz="6000">
                <a:solidFill>
                  <a:schemeClr val="bg1"/>
                </a:solidFill>
                <a:highlight>
                  <a:srgbClr val="FFFFFF"/>
                </a:highlight>
              </a:defRPr>
            </a:lvl1pPr>
          </a:lstStyle>
          <a:p>
            <a:r>
              <a:rPr lang="en-US"/>
              <a:t>Click to edit Master title style</a:t>
            </a:r>
          </a:p>
        </p:txBody>
      </p:sp>
      <p:sp>
        <p:nvSpPr>
          <p:cNvPr id="3" name="Date Placeholder 2">
            <a:extLst>
              <a:ext uri="{FF2B5EF4-FFF2-40B4-BE49-F238E27FC236}">
                <a16:creationId xmlns:a16="http://schemas.microsoft.com/office/drawing/2014/main" id="{8AF88F44-4C4F-85C2-1FE6-2123E5283326}"/>
              </a:ext>
            </a:extLst>
          </p:cNvPr>
          <p:cNvSpPr>
            <a:spLocks noGrp="1"/>
          </p:cNvSpPr>
          <p:nvPr>
            <p:ph type="dt" sz="half" idx="10"/>
          </p:nvPr>
        </p:nvSpPr>
        <p:spPr>
          <a:xfrm>
            <a:off x="137160" y="85237"/>
            <a:ext cx="3494314" cy="365125"/>
          </a:xfrm>
        </p:spPr>
        <p:txBody>
          <a:bodyPr/>
          <a:lstStyle/>
          <a:p>
            <a:fld id="{D291CE83-67BA-4B15-B48A-7DC5C0636664}" type="datetime1">
              <a:rPr lang="en-US" smtClean="0"/>
              <a:t>6/7/2026</a:t>
            </a:fld>
            <a:endParaRPr lang="en-US"/>
          </a:p>
        </p:txBody>
      </p:sp>
      <p:sp>
        <p:nvSpPr>
          <p:cNvPr id="7" name="Footer Placeholder 6">
            <a:extLst>
              <a:ext uri="{FF2B5EF4-FFF2-40B4-BE49-F238E27FC236}">
                <a16:creationId xmlns:a16="http://schemas.microsoft.com/office/drawing/2014/main" id="{04FA8B22-3C74-0DF4-C4FE-B5F3DD109F7E}"/>
              </a:ext>
            </a:extLst>
          </p:cNvPr>
          <p:cNvSpPr>
            <a:spLocks noGrp="1"/>
          </p:cNvSpPr>
          <p:nvPr>
            <p:ph type="ftr" sz="quarter" idx="11"/>
          </p:nvPr>
        </p:nvSpPr>
        <p:spPr>
          <a:xfrm>
            <a:off x="8847493" y="85237"/>
            <a:ext cx="2805405" cy="365125"/>
          </a:xfrm>
        </p:spPr>
        <p:txBody>
          <a:bodyPr/>
          <a:lstStyle/>
          <a:p>
            <a:r>
              <a:rPr lang="en-US"/>
              <a:t>Sample Footer Text</a:t>
            </a:r>
          </a:p>
        </p:txBody>
      </p:sp>
      <p:sp>
        <p:nvSpPr>
          <p:cNvPr id="8" name="Slide Number Placeholder 7">
            <a:extLst>
              <a:ext uri="{FF2B5EF4-FFF2-40B4-BE49-F238E27FC236}">
                <a16:creationId xmlns:a16="http://schemas.microsoft.com/office/drawing/2014/main" id="{0CEEDE28-9EB0-1179-9BB8-354B44AFCA1F}"/>
              </a:ext>
            </a:extLst>
          </p:cNvPr>
          <p:cNvSpPr>
            <a:spLocks noGrp="1"/>
          </p:cNvSpPr>
          <p:nvPr>
            <p:ph type="sldNum" sz="quarter" idx="12"/>
          </p:nvPr>
        </p:nvSpPr>
        <p:spPr>
          <a:xfrm>
            <a:off x="11681926" y="85237"/>
            <a:ext cx="379443"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578691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914400" cy="365125"/>
          </a:xfrm>
          <a:prstGeom prst="rect">
            <a:avLst/>
          </a:prstGeom>
        </p:spPr>
        <p:txBody>
          <a:bodyPr vert="horz" lIns="91440" tIns="45720" rIns="91440" bIns="45720" rtlCol="0" anchor="ctr"/>
          <a:lstStyle>
            <a:lvl1pPr algn="l" rtl="0">
              <a:defRPr sz="900">
                <a:solidFill>
                  <a:schemeClr val="tx1"/>
                </a:solidFill>
                <a:latin typeface="+mn-lt"/>
              </a:defRPr>
            </a:lvl1pPr>
          </a:lstStyle>
          <a:p>
            <a:fld id="{D291CE83-67BA-4B15-B48A-7DC5C0636664}" type="datetime1">
              <a:rPr lang="en-US" smtClean="0"/>
              <a:pPr/>
              <a:t>6/7/2026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47493" y="6453002"/>
            <a:ext cx="2805405" cy="365125"/>
          </a:xfrm>
          <a:prstGeom prst="rect">
            <a:avLst/>
          </a:prstGeom>
        </p:spPr>
        <p:txBody>
          <a:bodyPr vert="horz" lIns="91440" tIns="45720" rIns="91440" bIns="45720" rtlCol="0" anchor="ctr"/>
          <a:lstStyle>
            <a:lvl1pPr algn="r" rtl="0">
              <a:defRPr sz="900">
                <a:solidFill>
                  <a:schemeClr val="tx1"/>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81926" y="6453002"/>
            <a:ext cx="379443" cy="365125"/>
          </a:xfrm>
          <a:prstGeom prst="rect">
            <a:avLst/>
          </a:prstGeom>
        </p:spPr>
        <p:txBody>
          <a:bodyPr vert="horz" lIns="91440" tIns="45720" rIns="91440" bIns="45720" rtlCol="0" anchor="ctr"/>
          <a:lstStyle>
            <a:lvl1pPr algn="r" rtl="0">
              <a:defRPr sz="900">
                <a:solidFill>
                  <a:schemeClr val="tx1"/>
                </a:solidFill>
                <a:latin typeface="+mn-l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60589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Lst>
  <p:hf sldNum="0" hdr="0" ftr="0" dt="0"/>
  <p:txStyles>
    <p:titleStyle>
      <a:lvl1pPr algn="l" defTabSz="914400" rtl="0" eaLnBrk="1" latinLnBrk="0" hangingPunct="1">
        <a:lnSpc>
          <a:spcPct val="100000"/>
        </a:lnSpc>
        <a:spcBef>
          <a:spcPct val="0"/>
        </a:spcBef>
        <a:buNone/>
        <a:defRPr sz="4000" b="1" i="0"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9718-B54C-C2A7-3EDC-D8CA61839CBB}"/>
              </a:ext>
            </a:extLst>
          </p:cNvPr>
          <p:cNvSpPr>
            <a:spLocks noGrp="1"/>
          </p:cNvSpPr>
          <p:nvPr>
            <p:ph type="title"/>
          </p:nvPr>
        </p:nvSpPr>
        <p:spPr>
          <a:xfrm>
            <a:off x="612648" y="854238"/>
            <a:ext cx="7876287" cy="3592629"/>
          </a:xfrm>
        </p:spPr>
        <p:txBody>
          <a:bodyPr anchor="b">
            <a:normAutofit/>
          </a:bodyPr>
          <a:lstStyle/>
          <a:p>
            <a:pPr>
              <a:lnSpc>
                <a:spcPct val="90000"/>
              </a:lnSpc>
            </a:pPr>
            <a:r>
              <a:rPr lang="en-US" sz="5000" dirty="0"/>
              <a:t>The Power of the Unseen: Faithful People Who Changed the Story</a:t>
            </a:r>
          </a:p>
        </p:txBody>
      </p:sp>
    </p:spTree>
    <p:extLst>
      <p:ext uri="{BB962C8B-B14F-4D97-AF65-F5344CB8AC3E}">
        <p14:creationId xmlns:p14="http://schemas.microsoft.com/office/powerpoint/2010/main" val="64369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lay ancient jug . Vessels for water and wine.">
            <a:extLst>
              <a:ext uri="{FF2B5EF4-FFF2-40B4-BE49-F238E27FC236}">
                <a16:creationId xmlns:a16="http://schemas.microsoft.com/office/drawing/2014/main" id="{058C53DC-C880-45AC-AACF-B8CFA7DBCDF3}"/>
              </a:ext>
            </a:extLst>
          </p:cNvPr>
          <p:cNvPicPr>
            <a:picLocks noGrp="1" noChangeAspect="1"/>
          </p:cNvPicPr>
          <p:nvPr>
            <p:ph type="pic" sz="quarter" idx="13"/>
          </p:nvPr>
        </p:nvPicPr>
        <p:blipFill>
          <a:blip r:embed="rId3"/>
          <a:srcRect l="18309" r="7218" b="-1"/>
          <a:stretch>
            <a:fillRect/>
          </a:stretch>
        </p:blipFill>
        <p:spPr>
          <a:xfrm>
            <a:off x="20" y="10"/>
            <a:ext cx="6611489" cy="6857990"/>
          </a:xfrm>
        </p:spPr>
      </p:pic>
      <p:sp>
        <p:nvSpPr>
          <p:cNvPr id="2" name="Title 1">
            <a:extLst>
              <a:ext uri="{FF2B5EF4-FFF2-40B4-BE49-F238E27FC236}">
                <a16:creationId xmlns:a16="http://schemas.microsoft.com/office/drawing/2014/main" id="{99761C30-F730-9863-1A5A-9F0708CF295C}"/>
              </a:ext>
            </a:extLst>
          </p:cNvPr>
          <p:cNvSpPr>
            <a:spLocks noGrp="1"/>
          </p:cNvSpPr>
          <p:nvPr>
            <p:ph type="title"/>
          </p:nvPr>
        </p:nvSpPr>
        <p:spPr>
          <a:xfrm>
            <a:off x="5409768" y="548640"/>
            <a:ext cx="6217920" cy="1425587"/>
          </a:xfrm>
        </p:spPr>
        <p:txBody>
          <a:bodyPr anchor="b">
            <a:normAutofit/>
          </a:bodyPr>
          <a:lstStyle/>
          <a:p>
            <a:pPr>
              <a:lnSpc>
                <a:spcPct val="90000"/>
              </a:lnSpc>
            </a:pPr>
            <a:r>
              <a:rPr lang="en-US" sz="3100"/>
              <a:t>Servants at the Wedding in Cana (John 2:5–9)</a:t>
            </a:r>
          </a:p>
        </p:txBody>
      </p:sp>
      <p:sp>
        <p:nvSpPr>
          <p:cNvPr id="4" name="Content Placeholder 3">
            <a:extLst>
              <a:ext uri="{FF2B5EF4-FFF2-40B4-BE49-F238E27FC236}">
                <a16:creationId xmlns:a16="http://schemas.microsoft.com/office/drawing/2014/main" id="{8A54E669-33CC-ADEE-1598-79381E2C99D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73829" y="2103120"/>
            <a:ext cx="4572000" cy="4297680"/>
          </a:xfrm>
        </p:spPr>
        <p:txBody>
          <a:bodyPr>
            <a:normAutofit/>
          </a:bodyPr>
          <a:lstStyle/>
          <a:p>
            <a:pPr marL="0" indent="0">
              <a:spcBef>
                <a:spcPts val="2500"/>
              </a:spcBef>
              <a:buFont typeface="Arial" panose="020B0604020202020204" pitchFamily="34" charset="0"/>
              <a:buNone/>
            </a:pPr>
            <a:r>
              <a:rPr lang="en-US" b="1"/>
              <a:t>Quiet Faithful Obedience</a:t>
            </a:r>
          </a:p>
          <a:p>
            <a:pPr marL="0" lvl="1" indent="0">
              <a:buFont typeface="Arial" panose="020B0604020202020204" pitchFamily="34" charset="0"/>
              <a:buNone/>
            </a:pPr>
            <a:r>
              <a:rPr lang="en-US"/>
              <a:t>The servants obeyed Jesus without question, demonstrating humble faith and trust in His command.</a:t>
            </a:r>
          </a:p>
          <a:p>
            <a:pPr marL="0" indent="0">
              <a:spcBef>
                <a:spcPts val="2500"/>
              </a:spcBef>
              <a:buFont typeface="Arial" panose="020B0604020202020204" pitchFamily="34" charset="0"/>
              <a:buNone/>
            </a:pPr>
            <a:r>
              <a:rPr lang="en-US" b="1"/>
              <a:t>Witness to a Miracle</a:t>
            </a:r>
          </a:p>
          <a:p>
            <a:pPr marL="0" lvl="1" indent="0">
              <a:buFont typeface="Arial" panose="020B0604020202020204" pitchFamily="34" charset="0"/>
              <a:buNone/>
            </a:pPr>
            <a:r>
              <a:rPr lang="en-US"/>
              <a:t>Their obedience positioned them uniquely to witness the transformation of water into wine.</a:t>
            </a:r>
          </a:p>
          <a:p>
            <a:pPr marL="0" indent="0">
              <a:spcBef>
                <a:spcPts val="2500"/>
              </a:spcBef>
              <a:buFont typeface="Arial" panose="020B0604020202020204" pitchFamily="34" charset="0"/>
              <a:buNone/>
            </a:pPr>
            <a:r>
              <a:rPr lang="en-US" b="1"/>
              <a:t>Encouragement in Obedience</a:t>
            </a:r>
          </a:p>
          <a:p>
            <a:pPr marL="0" lvl="1" indent="0">
              <a:buFont typeface="Arial" panose="020B0604020202020204" pitchFamily="34" charset="0"/>
              <a:buNone/>
            </a:pPr>
            <a:r>
              <a:rPr lang="en-US"/>
              <a:t>The story encourages trusting God’s instructions even if the purpose is not immediately clear.</a:t>
            </a:r>
          </a:p>
        </p:txBody>
      </p:sp>
      <p:sp>
        <p:nvSpPr>
          <p:cNvPr id="3" name="TextBox 2">
            <a:extLst>
              <a:ext uri="{FF2B5EF4-FFF2-40B4-BE49-F238E27FC236}">
                <a16:creationId xmlns:a16="http://schemas.microsoft.com/office/drawing/2014/main" id="{4D5FF46D-3375-7099-5F60-284CF45AE73A}"/>
              </a:ext>
            </a:extLst>
          </p:cNvPr>
          <p:cNvSpPr txBox="1"/>
          <p:nvPr/>
        </p:nvSpPr>
        <p:spPr>
          <a:xfrm>
            <a:off x="6973829" y="5478363"/>
            <a:ext cx="5060020" cy="1169551"/>
          </a:xfrm>
          <a:prstGeom prst="rect">
            <a:avLst/>
          </a:prstGeom>
          <a:noFill/>
        </p:spPr>
        <p:txBody>
          <a:bodyPr wrap="square">
            <a:spAutoFit/>
          </a:bodyPr>
          <a:lstStyle/>
          <a:p>
            <a:pPr>
              <a:defRPr sz="1200"/>
            </a:pPr>
            <a:r>
              <a:rPr sz="1400" dirty="0"/>
              <a:t>John 2:7–9 (NKJV): Jesus said to them, 'Fill the waterpots with water.' And they filled them up to the brim. And He said to them, 'Draw some out now, and take it to the master of the feast.' And they took it. When the master of the feast had tasted the water that was made wine...</a:t>
            </a:r>
          </a:p>
        </p:txBody>
      </p:sp>
    </p:spTree>
    <p:extLst>
      <p:ext uri="{BB962C8B-B14F-4D97-AF65-F5344CB8AC3E}">
        <p14:creationId xmlns:p14="http://schemas.microsoft.com/office/powerpoint/2010/main" val="1508638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read in a bowl on the table">
            <a:extLst>
              <a:ext uri="{FF2B5EF4-FFF2-40B4-BE49-F238E27FC236}">
                <a16:creationId xmlns:a16="http://schemas.microsoft.com/office/drawing/2014/main" id="{C95CEE0A-1052-48EA-8BCE-B7F4CD0A7E12}"/>
              </a:ext>
            </a:extLst>
          </p:cNvPr>
          <p:cNvPicPr>
            <a:picLocks noGrp="1" noChangeAspect="1"/>
          </p:cNvPicPr>
          <p:nvPr>
            <p:ph type="pic" sz="quarter" idx="13"/>
          </p:nvPr>
        </p:nvPicPr>
        <p:blipFill>
          <a:blip r:embed="rId3"/>
          <a:srcRect l="10457" r="17998" b="1"/>
          <a:stretch>
            <a:fillRect/>
          </a:stretch>
        </p:blipFill>
        <p:spPr>
          <a:xfrm>
            <a:off x="1546804" y="2427156"/>
            <a:ext cx="4186010" cy="3905381"/>
          </a:xfrm>
        </p:spPr>
      </p:pic>
      <p:sp>
        <p:nvSpPr>
          <p:cNvPr id="2" name="Title 1">
            <a:extLst>
              <a:ext uri="{FF2B5EF4-FFF2-40B4-BE49-F238E27FC236}">
                <a16:creationId xmlns:a16="http://schemas.microsoft.com/office/drawing/2014/main" id="{BEA3B96B-E953-C9AC-3B86-085DD83963A9}"/>
              </a:ext>
            </a:extLst>
          </p:cNvPr>
          <p:cNvSpPr>
            <a:spLocks noGrp="1"/>
          </p:cNvSpPr>
          <p:nvPr>
            <p:ph type="title"/>
          </p:nvPr>
        </p:nvSpPr>
        <p:spPr>
          <a:xfrm>
            <a:off x="621791" y="548638"/>
            <a:ext cx="5111021" cy="2492735"/>
          </a:xfrm>
        </p:spPr>
        <p:txBody>
          <a:bodyPr anchor="t">
            <a:normAutofit/>
          </a:bodyPr>
          <a:lstStyle/>
          <a:p>
            <a:pPr>
              <a:lnSpc>
                <a:spcPct val="90000"/>
              </a:lnSpc>
            </a:pPr>
            <a:r>
              <a:rPr lang="en-US"/>
              <a:t>The Boy with the Loaves and Fish (John 6:8–11)</a:t>
            </a:r>
          </a:p>
        </p:txBody>
      </p:sp>
      <p:sp>
        <p:nvSpPr>
          <p:cNvPr id="4" name="Content Placeholder 3">
            <a:extLst>
              <a:ext uri="{FF2B5EF4-FFF2-40B4-BE49-F238E27FC236}">
                <a16:creationId xmlns:a16="http://schemas.microsoft.com/office/drawing/2014/main" id="{6F757731-2D50-879B-0E8E-F9C76C3BE39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p:spPr>
        <p:txBody>
          <a:bodyPr>
            <a:normAutofit/>
          </a:bodyPr>
          <a:lstStyle/>
          <a:p>
            <a:pPr marL="0" indent="0">
              <a:spcBef>
                <a:spcPts val="2500"/>
              </a:spcBef>
              <a:buFont typeface="Arial" panose="020B0604020202020204" pitchFamily="34" charset="0"/>
              <a:buNone/>
            </a:pPr>
            <a:r>
              <a:rPr lang="en-US" b="1"/>
              <a:t>Value of Willingness</a:t>
            </a:r>
          </a:p>
          <a:p>
            <a:pPr marL="0" lvl="1" indent="0">
              <a:buFont typeface="Arial" panose="020B0604020202020204" pitchFamily="34" charset="0"/>
              <a:buNone/>
            </a:pPr>
            <a:r>
              <a:rPr lang="en-US"/>
              <a:t>The boy’s small offering shows that God values willingness over the size of the gift.</a:t>
            </a:r>
          </a:p>
          <a:p>
            <a:pPr marL="0" indent="0">
              <a:spcBef>
                <a:spcPts val="2500"/>
              </a:spcBef>
              <a:buFont typeface="Arial" panose="020B0604020202020204" pitchFamily="34" charset="0"/>
              <a:buNone/>
            </a:pPr>
            <a:r>
              <a:rPr lang="en-US" b="1"/>
              <a:t>Miraculous Multiplication</a:t>
            </a:r>
          </a:p>
          <a:p>
            <a:pPr marL="0" lvl="1" indent="0">
              <a:buFont typeface="Arial" panose="020B0604020202020204" pitchFamily="34" charset="0"/>
              <a:buNone/>
            </a:pPr>
            <a:r>
              <a:rPr lang="en-US"/>
              <a:t>When given to Jesus, the small meal was multiplied to feed thousands, demonstrating divine provision.</a:t>
            </a:r>
          </a:p>
          <a:p>
            <a:pPr marL="0" indent="0">
              <a:spcBef>
                <a:spcPts val="2500"/>
              </a:spcBef>
              <a:buFont typeface="Arial" panose="020B0604020202020204" pitchFamily="34" charset="0"/>
              <a:buNone/>
            </a:pPr>
            <a:r>
              <a:rPr lang="en-US" b="1"/>
              <a:t>Faith Over Resources</a:t>
            </a:r>
          </a:p>
          <a:p>
            <a:pPr marL="0" lvl="1" indent="0">
              <a:buFont typeface="Arial" panose="020B0604020202020204" pitchFamily="34" charset="0"/>
              <a:buNone/>
            </a:pPr>
            <a:r>
              <a:rPr lang="en-US"/>
              <a:t>This story teaches that faith and trust in God matter more than possessing abundant resources.</a:t>
            </a:r>
          </a:p>
          <a:p>
            <a:pPr marL="0" indent="0">
              <a:spcBef>
                <a:spcPts val="2500"/>
              </a:spcBef>
              <a:buFont typeface="Arial" panose="020B0604020202020204" pitchFamily="34" charset="0"/>
              <a:buNone/>
            </a:pPr>
            <a:r>
              <a:rPr lang="en-US" b="1"/>
              <a:t>Encouragement to Give</a:t>
            </a:r>
          </a:p>
          <a:p>
            <a:pPr marL="0" lvl="1" indent="0">
              <a:buFont typeface="Arial" panose="020B0604020202020204" pitchFamily="34" charset="0"/>
              <a:buNone/>
            </a:pPr>
            <a:r>
              <a:rPr lang="en-US"/>
              <a:t>Believers are encouraged to offer what they have, trusting God to multiply their gifts beyond expectations.</a:t>
            </a:r>
          </a:p>
        </p:txBody>
      </p:sp>
      <p:sp>
        <p:nvSpPr>
          <p:cNvPr id="3" name="TextBox 2">
            <a:extLst>
              <a:ext uri="{FF2B5EF4-FFF2-40B4-BE49-F238E27FC236}">
                <a16:creationId xmlns:a16="http://schemas.microsoft.com/office/drawing/2014/main" id="{4D41400E-74CF-F5CF-27F7-2B16096B1950}"/>
              </a:ext>
            </a:extLst>
          </p:cNvPr>
          <p:cNvSpPr txBox="1"/>
          <p:nvPr/>
        </p:nvSpPr>
        <p:spPr>
          <a:xfrm>
            <a:off x="6096000" y="5146643"/>
            <a:ext cx="6003378" cy="1169551"/>
          </a:xfrm>
          <a:prstGeom prst="rect">
            <a:avLst/>
          </a:prstGeom>
          <a:noFill/>
        </p:spPr>
        <p:txBody>
          <a:bodyPr wrap="square">
            <a:spAutoFit/>
          </a:bodyPr>
          <a:lstStyle/>
          <a:p>
            <a:pPr>
              <a:defRPr sz="1200"/>
            </a:pPr>
            <a:r>
              <a:rPr sz="1400" dirty="0"/>
              <a:t>John 6:9–11 (NKJV): 'There is a lad here who has five barley loaves and two small fish, but what are they among so many?' Then Jesus said, 'Make the people sit down.' ... And Jesus took the loaves, and when He had given thanks He distributed them to the disciples, and the disciples to those sitting down; and likewise of the fish, as much as they wanted.</a:t>
            </a:r>
          </a:p>
        </p:txBody>
      </p:sp>
    </p:spTree>
    <p:extLst>
      <p:ext uri="{BB962C8B-B14F-4D97-AF65-F5344CB8AC3E}">
        <p14:creationId xmlns:p14="http://schemas.microsoft.com/office/powerpoint/2010/main" val="3513809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724-1F84-92FC-BA98-B814EADD3528}"/>
              </a:ext>
            </a:extLst>
          </p:cNvPr>
          <p:cNvSpPr>
            <a:spLocks noGrp="1"/>
          </p:cNvSpPr>
          <p:nvPr>
            <p:ph type="title"/>
          </p:nvPr>
        </p:nvSpPr>
        <p:spPr>
          <a:xfrm>
            <a:off x="4962526" y="457200"/>
            <a:ext cx="6772273" cy="919173"/>
          </a:xfrm>
        </p:spPr>
        <p:txBody>
          <a:bodyPr anchor="t">
            <a:normAutofit fontScale="90000"/>
          </a:bodyPr>
          <a:lstStyle/>
          <a:p>
            <a:r>
              <a:rPr lang="en-US" sz="3100"/>
              <a:t>Rhoda and Answered Prayer (Acts 12:13–15)</a:t>
            </a:r>
          </a:p>
        </p:txBody>
      </p:sp>
      <p:pic>
        <p:nvPicPr>
          <p:cNvPr id="7" name="Content Placeholder 6" descr="A young Muslim woman is standing in her living room and praying with he head up.">
            <a:extLst>
              <a:ext uri="{FF2B5EF4-FFF2-40B4-BE49-F238E27FC236}">
                <a16:creationId xmlns:a16="http://schemas.microsoft.com/office/drawing/2014/main" id="{07544941-0D63-4905-A049-986F31B60D1B}"/>
              </a:ext>
            </a:extLst>
          </p:cNvPr>
          <p:cNvPicPr>
            <a:picLocks noGrp="1" noChangeAspect="1"/>
          </p:cNvPicPr>
          <p:nvPr>
            <p:ph type="pic" sz="quarter" idx="13"/>
          </p:nvPr>
        </p:nvPicPr>
        <p:blipFill>
          <a:blip r:embed="rId3"/>
          <a:srcRect l="56534" r="5032" b="-2"/>
          <a:stretch>
            <a:fillRect/>
          </a:stretch>
        </p:blipFill>
        <p:spPr>
          <a:xfrm>
            <a:off x="457199" y="1"/>
            <a:ext cx="3948735" cy="6858000"/>
          </a:xfrm>
        </p:spPr>
      </p:pic>
      <p:sp>
        <p:nvSpPr>
          <p:cNvPr id="4" name="Content Placeholder 3">
            <a:extLst>
              <a:ext uri="{FF2B5EF4-FFF2-40B4-BE49-F238E27FC236}">
                <a16:creationId xmlns:a16="http://schemas.microsoft.com/office/drawing/2014/main" id="{0A3090F1-496B-9007-5203-BCDC05CAB5E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62527" y="1757372"/>
            <a:ext cx="6772272" cy="4719628"/>
          </a:xfrm>
        </p:spPr>
        <p:txBody>
          <a:bodyPr>
            <a:normAutofit/>
          </a:bodyPr>
          <a:lstStyle/>
          <a:p>
            <a:pPr marL="0" indent="0">
              <a:spcBef>
                <a:spcPts val="2500"/>
              </a:spcBef>
              <a:buFont typeface="Arial" panose="020B0604020202020204" pitchFamily="34" charset="0"/>
              <a:buNone/>
            </a:pPr>
            <a:r>
              <a:rPr lang="en-US" b="1"/>
              <a:t>Faith and Prayer</a:t>
            </a:r>
          </a:p>
          <a:p>
            <a:pPr marL="0" lvl="1" indent="0">
              <a:buFont typeface="Arial" panose="020B0604020202020204" pitchFamily="34" charset="0"/>
              <a:buNone/>
            </a:pPr>
            <a:r>
              <a:rPr lang="en-US"/>
              <a:t>The church prayed fervently for Peter’s release, demonstrating sincere faith and reliance on God.</a:t>
            </a:r>
          </a:p>
          <a:p>
            <a:pPr marL="0" indent="0">
              <a:spcBef>
                <a:spcPts val="2500"/>
              </a:spcBef>
              <a:buFont typeface="Arial" panose="020B0604020202020204" pitchFamily="34" charset="0"/>
              <a:buNone/>
            </a:pPr>
            <a:r>
              <a:rPr lang="en-US" b="1"/>
              <a:t>Rhoda’s Recognition</a:t>
            </a:r>
          </a:p>
          <a:p>
            <a:pPr marL="0" lvl="1" indent="0">
              <a:buFont typeface="Arial" panose="020B0604020202020204" pitchFamily="34" charset="0"/>
              <a:buNone/>
            </a:pPr>
            <a:r>
              <a:rPr lang="en-US"/>
              <a:t>Rhoda recognized Peter’s voice and ran to share the news without opening the door, showing joy and eagerness.</a:t>
            </a:r>
          </a:p>
          <a:p>
            <a:pPr marL="0" indent="0">
              <a:spcBef>
                <a:spcPts val="2500"/>
              </a:spcBef>
              <a:buFont typeface="Arial" panose="020B0604020202020204" pitchFamily="34" charset="0"/>
              <a:buNone/>
            </a:pPr>
            <a:r>
              <a:rPr lang="en-US" b="1"/>
              <a:t>Human Doubt and Belief</a:t>
            </a:r>
          </a:p>
          <a:p>
            <a:pPr marL="0" lvl="1" indent="0">
              <a:buFont typeface="Arial" panose="020B0604020202020204" pitchFamily="34" charset="0"/>
              <a:buNone/>
            </a:pPr>
            <a:r>
              <a:rPr lang="en-US"/>
              <a:t>Despite fervent prayer, the initial disbelief of others highlights human struggle to accept answered prayers.</a:t>
            </a:r>
          </a:p>
          <a:p>
            <a:pPr marL="0" indent="0">
              <a:spcBef>
                <a:spcPts val="2500"/>
              </a:spcBef>
              <a:buFont typeface="Arial" panose="020B0604020202020204" pitchFamily="34" charset="0"/>
              <a:buNone/>
            </a:pPr>
            <a:r>
              <a:rPr lang="en-US" b="1"/>
              <a:t>God’s Power at Work</a:t>
            </a:r>
          </a:p>
          <a:p>
            <a:pPr marL="0" lvl="1" indent="0">
              <a:buFont typeface="Arial" panose="020B0604020202020204" pitchFamily="34" charset="0"/>
              <a:buNone/>
            </a:pPr>
            <a:r>
              <a:rPr lang="en-US"/>
              <a:t>Rhoda’s story reminds believers that God answers prayers often in surprising ways, using imperfect faith.</a:t>
            </a:r>
          </a:p>
        </p:txBody>
      </p:sp>
    </p:spTree>
    <p:extLst>
      <p:ext uri="{BB962C8B-B14F-4D97-AF65-F5344CB8AC3E}">
        <p14:creationId xmlns:p14="http://schemas.microsoft.com/office/powerpoint/2010/main" val="2069083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BB49-F4CC-7BCB-D4D9-0E548AA39460}"/>
              </a:ext>
            </a:extLst>
          </p:cNvPr>
          <p:cNvSpPr>
            <a:spLocks noGrp="1"/>
          </p:cNvSpPr>
          <p:nvPr>
            <p:ph type="title"/>
          </p:nvPr>
        </p:nvSpPr>
        <p:spPr>
          <a:xfrm>
            <a:off x="621792" y="548640"/>
            <a:ext cx="11060134" cy="731520"/>
          </a:xfrm>
        </p:spPr>
        <p:txBody>
          <a:bodyPr anchor="t">
            <a:normAutofit/>
          </a:bodyPr>
          <a:lstStyle/>
          <a:p>
            <a:r>
              <a:rPr lang="en-US"/>
              <a:t>Paul’s Nephew (Acts 23:16–22)</a:t>
            </a:r>
          </a:p>
        </p:txBody>
      </p:sp>
      <p:graphicFrame>
        <p:nvGraphicFramePr>
          <p:cNvPr id="4" name="Content Placeholder 3">
            <a:extLst>
              <a:ext uri="{FF2B5EF4-FFF2-40B4-BE49-F238E27FC236}">
                <a16:creationId xmlns:a16="http://schemas.microsoft.com/office/drawing/2014/main" id="{CA959B44-A1C3-421E-BBE9-AE93505323F1}"/>
              </a:ext>
            </a:extLst>
          </p:cNvPr>
          <p:cNvGraphicFramePr>
            <a:graphicFrameLocks noGrp="1"/>
          </p:cNvGraphicFramePr>
          <p:nvPr>
            <p:ph idx="1"/>
            <p:extLst>
              <p:ext uri="{D42A27DB-BD31-4B8C-83A1-F6EECF244321}">
                <p14:modId xmlns:p14="http://schemas.microsoft.com/office/powerpoint/2010/main" val="251132193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21792" y="1463040"/>
          <a:ext cx="1106424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324255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C839B-4AE2-A0D4-813B-7A513A2309BA}"/>
              </a:ext>
            </a:extLst>
          </p:cNvPr>
          <p:cNvSpPr>
            <a:spLocks noGrp="1"/>
          </p:cNvSpPr>
          <p:nvPr>
            <p:ph type="title"/>
          </p:nvPr>
        </p:nvSpPr>
        <p:spPr>
          <a:xfrm>
            <a:off x="365760" y="1801368"/>
            <a:ext cx="8602201" cy="4572000"/>
          </a:xfrm>
        </p:spPr>
        <p:txBody>
          <a:bodyPr anchor="b">
            <a:normAutofit/>
          </a:bodyPr>
          <a:lstStyle/>
          <a:p>
            <a:r>
              <a:rPr lang="en-US"/>
              <a:t>Key Themes and Application</a:t>
            </a:r>
          </a:p>
        </p:txBody>
      </p:sp>
    </p:spTree>
    <p:extLst>
      <p:ext uri="{BB962C8B-B14F-4D97-AF65-F5344CB8AC3E}">
        <p14:creationId xmlns:p14="http://schemas.microsoft.com/office/powerpoint/2010/main" val="4273520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amwork">
            <a:extLst>
              <a:ext uri="{FF2B5EF4-FFF2-40B4-BE49-F238E27FC236}">
                <a16:creationId xmlns:a16="http://schemas.microsoft.com/office/drawing/2014/main" id="{1E3675AE-613C-46AC-A22A-6F1DE9590753}"/>
              </a:ext>
            </a:extLst>
          </p:cNvPr>
          <p:cNvPicPr>
            <a:picLocks noGrp="1" noChangeAspect="1"/>
          </p:cNvPicPr>
          <p:nvPr>
            <p:ph type="pic" sz="quarter" idx="13"/>
          </p:nvPr>
        </p:nvPicPr>
        <p:blipFill>
          <a:blip r:embed="rId3"/>
          <a:stretch/>
        </p:blipFill>
        <p:spPr>
          <a:xfrm>
            <a:off x="0" y="1511662"/>
            <a:ext cx="6611509" cy="3834675"/>
          </a:xfrm>
        </p:spPr>
      </p:pic>
      <p:sp>
        <p:nvSpPr>
          <p:cNvPr id="2" name="Title 1">
            <a:extLst>
              <a:ext uri="{FF2B5EF4-FFF2-40B4-BE49-F238E27FC236}">
                <a16:creationId xmlns:a16="http://schemas.microsoft.com/office/drawing/2014/main" id="{0DA0386A-778D-453B-E17B-25CFD58F519B}"/>
              </a:ext>
            </a:extLst>
          </p:cNvPr>
          <p:cNvSpPr>
            <a:spLocks noGrp="1"/>
          </p:cNvSpPr>
          <p:nvPr>
            <p:ph type="title"/>
          </p:nvPr>
        </p:nvSpPr>
        <p:spPr>
          <a:xfrm>
            <a:off x="5409768" y="548640"/>
            <a:ext cx="6217920" cy="1425587"/>
          </a:xfrm>
        </p:spPr>
        <p:txBody>
          <a:bodyPr anchor="b">
            <a:normAutofit/>
          </a:bodyPr>
          <a:lstStyle/>
          <a:p>
            <a:pPr>
              <a:lnSpc>
                <a:spcPct val="90000"/>
              </a:lnSpc>
            </a:pPr>
            <a:r>
              <a:rPr lang="en-US" sz="3100"/>
              <a:t>Closing Thought: No Insignificant People</a:t>
            </a:r>
          </a:p>
        </p:txBody>
      </p:sp>
      <p:sp>
        <p:nvSpPr>
          <p:cNvPr id="4" name="Content Placeholder 3">
            <a:extLst>
              <a:ext uri="{FF2B5EF4-FFF2-40B4-BE49-F238E27FC236}">
                <a16:creationId xmlns:a16="http://schemas.microsoft.com/office/drawing/2014/main" id="{523A99D1-EB42-3BFE-27AE-C92D8738790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73829" y="2103120"/>
            <a:ext cx="4572000" cy="4297680"/>
          </a:xfrm>
        </p:spPr>
        <p:txBody>
          <a:bodyPr>
            <a:normAutofit/>
          </a:bodyPr>
          <a:lstStyle/>
          <a:p>
            <a:pPr marL="0" indent="0">
              <a:spcBef>
                <a:spcPts val="2500"/>
              </a:spcBef>
              <a:buFont typeface="Arial" panose="020B0604020202020204" pitchFamily="34" charset="0"/>
              <a:buNone/>
            </a:pPr>
            <a:r>
              <a:rPr lang="en-US" b="1" dirty="0"/>
              <a:t>Every Believer's Value</a:t>
            </a:r>
          </a:p>
          <a:p>
            <a:pPr marL="0" lvl="1" indent="0">
              <a:buFont typeface="Arial" panose="020B0604020202020204" pitchFamily="34" charset="0"/>
              <a:buNone/>
            </a:pPr>
            <a:r>
              <a:rPr lang="en-US" dirty="0"/>
              <a:t>No person is insignificant; each believer has meaningful opportunities to act in faith and obedience.</a:t>
            </a:r>
          </a:p>
          <a:p>
            <a:pPr marL="0" indent="0">
              <a:spcBef>
                <a:spcPts val="2500"/>
              </a:spcBef>
              <a:buFont typeface="Arial" panose="020B0604020202020204" pitchFamily="34" charset="0"/>
              <a:buNone/>
            </a:pPr>
            <a:r>
              <a:rPr lang="en-US" b="1" dirty="0"/>
              <a:t>Call to Faithful Action</a:t>
            </a:r>
          </a:p>
          <a:p>
            <a:pPr marL="0" lvl="1" indent="0">
              <a:buFont typeface="Arial" panose="020B0604020202020204" pitchFamily="34" charset="0"/>
              <a:buNone/>
            </a:pPr>
            <a:r>
              <a:rPr lang="en-US" dirty="0"/>
              <a:t>Believers are encouraged to be attentive to God's call to speak, give, encourage, or act at any moment.</a:t>
            </a:r>
          </a:p>
          <a:p>
            <a:pPr marL="0" indent="0">
              <a:spcBef>
                <a:spcPts val="2500"/>
              </a:spcBef>
              <a:buFont typeface="Arial" panose="020B0604020202020204" pitchFamily="34" charset="0"/>
              <a:buNone/>
            </a:pPr>
            <a:r>
              <a:rPr lang="en-US" b="1" dirty="0"/>
              <a:t>Purpose in the Unseen</a:t>
            </a:r>
          </a:p>
          <a:p>
            <a:pPr marL="0" lvl="1" indent="0">
              <a:buFont typeface="Arial" panose="020B0604020202020204" pitchFamily="34" charset="0"/>
              <a:buNone/>
            </a:pPr>
            <a:r>
              <a:rPr lang="en-US" dirty="0"/>
              <a:t>Faithfulness in unseen acts has purpose, enabling God to work through believers for His glory.</a:t>
            </a:r>
          </a:p>
        </p:txBody>
      </p:sp>
    </p:spTree>
    <p:extLst>
      <p:ext uri="{BB962C8B-B14F-4D97-AF65-F5344CB8AC3E}">
        <p14:creationId xmlns:p14="http://schemas.microsoft.com/office/powerpoint/2010/main" val="3059570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526A7-F10D-34CD-AC89-7C68F058FB2E}"/>
              </a:ext>
            </a:extLst>
          </p:cNvPr>
          <p:cNvSpPr>
            <a:spLocks noGrp="1"/>
          </p:cNvSpPr>
          <p:nvPr>
            <p:ph type="title"/>
          </p:nvPr>
        </p:nvSpPr>
        <p:spPr>
          <a:xfrm>
            <a:off x="365760" y="1801368"/>
            <a:ext cx="8602201" cy="4572000"/>
          </a:xfrm>
        </p:spPr>
        <p:txBody>
          <a:bodyPr anchor="b">
            <a:normAutofit/>
          </a:bodyPr>
          <a:lstStyle/>
          <a:p>
            <a:r>
              <a:rPr lang="en-US"/>
              <a:t>Introduction and Big Idea</a:t>
            </a:r>
          </a:p>
        </p:txBody>
      </p:sp>
    </p:spTree>
    <p:extLst>
      <p:ext uri="{BB962C8B-B14F-4D97-AF65-F5344CB8AC3E}">
        <p14:creationId xmlns:p14="http://schemas.microsoft.com/office/powerpoint/2010/main" val="3122645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s hand with illuminated lights">
            <a:extLst>
              <a:ext uri="{FF2B5EF4-FFF2-40B4-BE49-F238E27FC236}">
                <a16:creationId xmlns:a16="http://schemas.microsoft.com/office/drawing/2014/main" id="{C5410053-8009-470A-BC02-BF5B9C5B784C}"/>
              </a:ext>
            </a:extLst>
          </p:cNvPr>
          <p:cNvPicPr>
            <a:picLocks noGrp="1" noChangeAspect="1"/>
          </p:cNvPicPr>
          <p:nvPr>
            <p:ph type="pic" sz="quarter" idx="13"/>
          </p:nvPr>
        </p:nvPicPr>
        <p:blipFill>
          <a:blip r:embed="rId3"/>
          <a:srcRect l="22223" r="13426" b="-1"/>
          <a:stretch>
            <a:fillRect/>
          </a:stretch>
        </p:blipFill>
        <p:spPr>
          <a:xfrm>
            <a:off x="20" y="10"/>
            <a:ext cx="6611489" cy="6857990"/>
          </a:xfrm>
        </p:spPr>
      </p:pic>
      <p:sp>
        <p:nvSpPr>
          <p:cNvPr id="2" name="Title 1">
            <a:extLst>
              <a:ext uri="{FF2B5EF4-FFF2-40B4-BE49-F238E27FC236}">
                <a16:creationId xmlns:a16="http://schemas.microsoft.com/office/drawing/2014/main" id="{1BB82556-C706-0FA9-BBDF-0129A5DE6496}"/>
              </a:ext>
            </a:extLst>
          </p:cNvPr>
          <p:cNvSpPr>
            <a:spLocks noGrp="1"/>
          </p:cNvSpPr>
          <p:nvPr>
            <p:ph type="title"/>
          </p:nvPr>
        </p:nvSpPr>
        <p:spPr>
          <a:xfrm>
            <a:off x="5409768" y="548640"/>
            <a:ext cx="6217920" cy="1425587"/>
          </a:xfrm>
        </p:spPr>
        <p:txBody>
          <a:bodyPr anchor="b">
            <a:normAutofit/>
          </a:bodyPr>
          <a:lstStyle/>
          <a:p>
            <a:r>
              <a:rPr lang="en-US"/>
              <a:t>The Power of the Unseen</a:t>
            </a:r>
          </a:p>
        </p:txBody>
      </p:sp>
      <p:sp>
        <p:nvSpPr>
          <p:cNvPr id="4" name="Content Placeholder 3">
            <a:extLst>
              <a:ext uri="{FF2B5EF4-FFF2-40B4-BE49-F238E27FC236}">
                <a16:creationId xmlns:a16="http://schemas.microsoft.com/office/drawing/2014/main" id="{829AC75D-365E-2154-B6FF-C5D7D0810ED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73829" y="2103120"/>
            <a:ext cx="4572000" cy="4297680"/>
          </a:xfrm>
        </p:spPr>
        <p:txBody>
          <a:bodyPr>
            <a:normAutofit/>
          </a:bodyPr>
          <a:lstStyle/>
          <a:p>
            <a:pPr marL="0" indent="0">
              <a:spcBef>
                <a:spcPts val="2500"/>
              </a:spcBef>
              <a:buFont typeface="Arial" panose="020B0604020202020204" pitchFamily="34" charset="0"/>
              <a:buNone/>
            </a:pPr>
            <a:r>
              <a:rPr lang="en-US" b="1"/>
              <a:t>Unseen Biblical Figures</a:t>
            </a:r>
          </a:p>
          <a:p>
            <a:pPr marL="0" lvl="1" indent="0">
              <a:buFont typeface="Arial" panose="020B0604020202020204" pitchFamily="34" charset="0"/>
              <a:buNone/>
            </a:pPr>
            <a:r>
              <a:rPr lang="en-US"/>
              <a:t>Many pivotal biblical moments involve unnamed or lesser-known individuals who demonstrate faith and courage.</a:t>
            </a:r>
          </a:p>
          <a:p>
            <a:pPr marL="0" indent="0">
              <a:spcBef>
                <a:spcPts val="2500"/>
              </a:spcBef>
              <a:buFont typeface="Arial" panose="020B0604020202020204" pitchFamily="34" charset="0"/>
              <a:buNone/>
            </a:pPr>
            <a:r>
              <a:rPr lang="en-US" b="1"/>
              <a:t>Faith Over Prominence</a:t>
            </a:r>
          </a:p>
          <a:p>
            <a:pPr marL="0" lvl="1" indent="0">
              <a:buFont typeface="Arial" panose="020B0604020202020204" pitchFamily="34" charset="0"/>
              <a:buNone/>
            </a:pPr>
            <a:r>
              <a:rPr lang="en-US"/>
              <a:t>Significance in God's kingdom depends on faithfulness, not social status or visibility.</a:t>
            </a:r>
          </a:p>
          <a:p>
            <a:pPr marL="0" indent="0">
              <a:spcBef>
                <a:spcPts val="2500"/>
              </a:spcBef>
              <a:buFont typeface="Arial" panose="020B0604020202020204" pitchFamily="34" charset="0"/>
              <a:buNone/>
            </a:pPr>
            <a:r>
              <a:rPr lang="en-US" b="1"/>
              <a:t>Encouragement for Believers</a:t>
            </a:r>
          </a:p>
          <a:p>
            <a:pPr marL="0" lvl="1" indent="0">
              <a:buFont typeface="Arial" panose="020B0604020202020204" pitchFamily="34" charset="0"/>
              <a:buNone/>
            </a:pPr>
            <a:r>
              <a:rPr lang="en-US"/>
              <a:t>Believers who feel overlooked are encouraged that small, faithful actions have eternal impact.</a:t>
            </a:r>
          </a:p>
        </p:txBody>
      </p:sp>
    </p:spTree>
    <p:extLst>
      <p:ext uri="{BB962C8B-B14F-4D97-AF65-F5344CB8AC3E}">
        <p14:creationId xmlns:p14="http://schemas.microsoft.com/office/powerpoint/2010/main" val="3756734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amwork business concept">
            <a:extLst>
              <a:ext uri="{FF2B5EF4-FFF2-40B4-BE49-F238E27FC236}">
                <a16:creationId xmlns:a16="http://schemas.microsoft.com/office/drawing/2014/main" id="{140060A5-89C7-403F-A452-9E32EE14FC65}"/>
              </a:ext>
            </a:extLst>
          </p:cNvPr>
          <p:cNvPicPr>
            <a:picLocks noGrp="1" noChangeAspect="1"/>
          </p:cNvPicPr>
          <p:nvPr>
            <p:ph type="pic" sz="quarter" idx="18"/>
          </p:nvPr>
        </p:nvPicPr>
        <p:blipFill>
          <a:blip r:embed="rId3"/>
          <a:srcRect l="18311" r="7870" b="-1"/>
          <a:stretch>
            <a:fillRect/>
          </a:stretch>
        </p:blipFill>
        <p:spPr>
          <a:xfrm>
            <a:off x="20" y="10"/>
            <a:ext cx="7584124" cy="6857990"/>
          </a:xfrm>
        </p:spPr>
      </p:pic>
      <p:sp>
        <p:nvSpPr>
          <p:cNvPr id="2" name="Title 1">
            <a:extLst>
              <a:ext uri="{FF2B5EF4-FFF2-40B4-BE49-F238E27FC236}">
                <a16:creationId xmlns:a16="http://schemas.microsoft.com/office/drawing/2014/main" id="{EB0B7A7C-3EB2-C523-1A56-358809622BEB}"/>
              </a:ext>
            </a:extLst>
          </p:cNvPr>
          <p:cNvSpPr>
            <a:spLocks noGrp="1"/>
          </p:cNvSpPr>
          <p:nvPr>
            <p:ph type="title"/>
          </p:nvPr>
        </p:nvSpPr>
        <p:spPr>
          <a:xfrm>
            <a:off x="6665484" y="548639"/>
            <a:ext cx="4948747" cy="1554480"/>
          </a:xfrm>
        </p:spPr>
        <p:txBody>
          <a:bodyPr anchor="b">
            <a:normAutofit/>
          </a:bodyPr>
          <a:lstStyle/>
          <a:p>
            <a:pPr>
              <a:lnSpc>
                <a:spcPct val="90000"/>
              </a:lnSpc>
            </a:pPr>
            <a:r>
              <a:rPr lang="en-US" sz="3400"/>
              <a:t>Key Idea: Faithfulness Over Status</a:t>
            </a:r>
          </a:p>
        </p:txBody>
      </p:sp>
      <p:sp>
        <p:nvSpPr>
          <p:cNvPr id="4" name="Content Placeholder 3">
            <a:extLst>
              <a:ext uri="{FF2B5EF4-FFF2-40B4-BE49-F238E27FC236}">
                <a16:creationId xmlns:a16="http://schemas.microsoft.com/office/drawing/2014/main" id="{E8571D46-C586-9EB6-6190-94F5F62EE7B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212790" y="2256079"/>
            <a:ext cx="3401568" cy="4052646"/>
          </a:xfrm>
        </p:spPr>
        <p:txBody>
          <a:bodyPr>
            <a:normAutofit/>
          </a:bodyPr>
          <a:lstStyle/>
          <a:p>
            <a:pPr marL="0" indent="0">
              <a:spcBef>
                <a:spcPts val="2500"/>
              </a:spcBef>
              <a:buFont typeface="Arial" panose="020B0604020202020204" pitchFamily="34" charset="0"/>
              <a:buNone/>
            </a:pPr>
            <a:r>
              <a:rPr lang="en-US" b="1"/>
              <a:t>Faithfulness Over Hierarchy</a:t>
            </a:r>
          </a:p>
          <a:p>
            <a:pPr marL="0" lvl="1" indent="0">
              <a:buFont typeface="Arial" panose="020B0604020202020204" pitchFamily="34" charset="0"/>
              <a:buNone/>
            </a:pPr>
            <a:r>
              <a:rPr lang="en-US"/>
              <a:t>God values faithfulness and obedience above human titles or status. Trust and act faithfully in all circumstances.</a:t>
            </a:r>
          </a:p>
          <a:p>
            <a:pPr marL="0" indent="0">
              <a:spcBef>
                <a:spcPts val="2500"/>
              </a:spcBef>
              <a:buFont typeface="Arial" panose="020B0604020202020204" pitchFamily="34" charset="0"/>
              <a:buNone/>
            </a:pPr>
            <a:r>
              <a:rPr lang="en-US" b="1"/>
              <a:t>Small Acts, Profound Impact</a:t>
            </a:r>
          </a:p>
          <a:p>
            <a:pPr marL="0" lvl="1" indent="0">
              <a:buFont typeface="Arial" panose="020B0604020202020204" pitchFamily="34" charset="0"/>
              <a:buNone/>
            </a:pPr>
            <a:r>
              <a:rPr lang="en-US"/>
              <a:t>Small faithful acts like speaking truth or supporting others lead to meaningful spiritual outcomes.</a:t>
            </a:r>
          </a:p>
          <a:p>
            <a:pPr marL="0" indent="0">
              <a:spcBef>
                <a:spcPts val="2500"/>
              </a:spcBef>
              <a:buFont typeface="Arial" panose="020B0604020202020204" pitchFamily="34" charset="0"/>
              <a:buNone/>
            </a:pPr>
            <a:r>
              <a:rPr lang="en-US" b="1"/>
              <a:t>Encouragement for Believers</a:t>
            </a:r>
          </a:p>
          <a:p>
            <a:pPr marL="0" lvl="1" indent="0">
              <a:buFont typeface="Arial" panose="020B0604020202020204" pitchFamily="34" charset="0"/>
              <a:buNone/>
            </a:pPr>
            <a:r>
              <a:rPr lang="en-US"/>
              <a:t>This idea encourages humility, perseverance, and confidence that God values every faithful act.</a:t>
            </a:r>
          </a:p>
        </p:txBody>
      </p:sp>
    </p:spTree>
    <p:extLst>
      <p:ext uri="{BB962C8B-B14F-4D97-AF65-F5344CB8AC3E}">
        <p14:creationId xmlns:p14="http://schemas.microsoft.com/office/powerpoint/2010/main" val="3417078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9465-2B21-BD02-34F8-F0BCA7754172}"/>
              </a:ext>
            </a:extLst>
          </p:cNvPr>
          <p:cNvSpPr>
            <a:spLocks noGrp="1"/>
          </p:cNvSpPr>
          <p:nvPr>
            <p:ph type="title"/>
          </p:nvPr>
        </p:nvSpPr>
        <p:spPr>
          <a:xfrm>
            <a:off x="365760" y="1801368"/>
            <a:ext cx="8602201" cy="4572000"/>
          </a:xfrm>
        </p:spPr>
        <p:txBody>
          <a:bodyPr anchor="b">
            <a:normAutofit/>
          </a:bodyPr>
          <a:lstStyle/>
          <a:p>
            <a:r>
              <a:rPr lang="en-US"/>
              <a:t>Unseen Individuals in the Old Testament</a:t>
            </a:r>
          </a:p>
        </p:txBody>
      </p:sp>
    </p:spTree>
    <p:extLst>
      <p:ext uri="{BB962C8B-B14F-4D97-AF65-F5344CB8AC3E}">
        <p14:creationId xmlns:p14="http://schemas.microsoft.com/office/powerpoint/2010/main" val="971829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898" y="2229537"/>
            <a:ext cx="3262719" cy="2298625"/>
          </a:xfrm>
        </p:spPr>
        <p:txBody>
          <a:bodyPr>
            <a:normAutofit fontScale="77500" lnSpcReduction="20000"/>
          </a:bodyPr>
          <a:lstStyle/>
          <a:p>
            <a:pPr marL="0" indent="0" algn="ctr">
              <a:buNone/>
            </a:pPr>
            <a:r>
              <a:rPr lang="en-US" sz="2400" b="1" u="sng" dirty="0"/>
              <a:t>Vs. 1-5</a:t>
            </a:r>
          </a:p>
          <a:p>
            <a:r>
              <a:rPr sz="2400" dirty="0"/>
              <a:t>Captured servant girl in Syria</a:t>
            </a:r>
          </a:p>
          <a:p>
            <a:r>
              <a:rPr sz="2400" dirty="0"/>
              <a:t>Showed compassion to her master</a:t>
            </a:r>
          </a:p>
          <a:p>
            <a:r>
              <a:rPr sz="2400" dirty="0"/>
              <a:t>Directed Naaman to Elisha</a:t>
            </a:r>
          </a:p>
        </p:txBody>
      </p:sp>
      <p:sp>
        <p:nvSpPr>
          <p:cNvPr id="5" name="Content Placeholder 2">
            <a:extLst>
              <a:ext uri="{FF2B5EF4-FFF2-40B4-BE49-F238E27FC236}">
                <a16:creationId xmlns:a16="http://schemas.microsoft.com/office/drawing/2014/main" id="{7B8547CD-B401-5409-9635-ED639CB54744}"/>
              </a:ext>
            </a:extLst>
          </p:cNvPr>
          <p:cNvSpPr txBox="1">
            <a:spLocks/>
          </p:cNvSpPr>
          <p:nvPr/>
        </p:nvSpPr>
        <p:spPr>
          <a:xfrm>
            <a:off x="4137977" y="2229538"/>
            <a:ext cx="2883926" cy="229862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900" b="1" u="sng" dirty="0"/>
              <a:t>Vs. 9-14</a:t>
            </a:r>
          </a:p>
          <a:p>
            <a:r>
              <a:rPr lang="en-US" sz="1900" dirty="0"/>
              <a:t>Servants of Naaman</a:t>
            </a:r>
          </a:p>
          <a:p>
            <a:r>
              <a:rPr lang="en-US" sz="1900" dirty="0"/>
              <a:t>Saw Naaman’s rage</a:t>
            </a:r>
          </a:p>
          <a:p>
            <a:r>
              <a:rPr lang="en-US" sz="1900" dirty="0"/>
              <a:t>Challenged Naaman</a:t>
            </a:r>
          </a:p>
        </p:txBody>
      </p:sp>
      <p:pic>
        <p:nvPicPr>
          <p:cNvPr id="1026" name="Picture 2" descr="Jordan River | Middle East, Map, Description, &amp; History ...">
            <a:extLst>
              <a:ext uri="{FF2B5EF4-FFF2-40B4-BE49-F238E27FC236}">
                <a16:creationId xmlns:a16="http://schemas.microsoft.com/office/drawing/2014/main" id="{BF77C932-97B0-93D5-EABD-31A4B3963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263" y="0"/>
            <a:ext cx="4757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ctr"/>
            <a:r>
              <a:rPr dirty="0"/>
              <a:t>Naaman's Servant</a:t>
            </a:r>
            <a:r>
              <a:rPr lang="en-US" dirty="0"/>
              <a:t>s</a:t>
            </a:r>
            <a:br>
              <a:rPr lang="en-US" dirty="0"/>
            </a:br>
            <a:r>
              <a:rPr lang="en-US" dirty="0"/>
              <a:t>2 King 5:1-14</a:t>
            </a:r>
            <a:endParaRPr dirty="0"/>
          </a:p>
        </p:txBody>
      </p:sp>
      <p:sp>
        <p:nvSpPr>
          <p:cNvPr id="4" name="TextBox 3"/>
          <p:cNvSpPr txBox="1"/>
          <p:nvPr/>
        </p:nvSpPr>
        <p:spPr>
          <a:xfrm>
            <a:off x="1125154" y="4956642"/>
            <a:ext cx="10194386" cy="1446550"/>
          </a:xfrm>
          <a:prstGeom prst="rect">
            <a:avLst/>
          </a:prstGeom>
          <a:noFill/>
        </p:spPr>
        <p:txBody>
          <a:bodyPr wrap="square">
            <a:spAutoFit/>
          </a:bodyPr>
          <a:lstStyle/>
          <a:p>
            <a:pPr>
              <a:defRPr sz="1200"/>
            </a:pPr>
            <a:r>
              <a:rPr sz="2200" dirty="0"/>
              <a:t>2 Kings 5:2–3 (NKJV): And the Syrians had gone out on raids, and had brought back captive a young girl from the land of Israel. She waited on Naaman’s wife. Then she said to her mistress, 'If only my master were with the prophet who is in Samaria! For he would heal him of his leprosy.'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edieval aristocracy, dukes, nobles, knights and peasants in small Northern European village, proudly showing their culture, tradition and battle strength. Soldiers are under princess' command and ready to protect the land">
            <a:extLst>
              <a:ext uri="{FF2B5EF4-FFF2-40B4-BE49-F238E27FC236}">
                <a16:creationId xmlns:a16="http://schemas.microsoft.com/office/drawing/2014/main" id="{DFF8C8BA-4B1E-45C8-9489-D4525E64E4D5}"/>
              </a:ext>
            </a:extLst>
          </p:cNvPr>
          <p:cNvPicPr>
            <a:picLocks noGrp="1" noChangeAspect="1"/>
          </p:cNvPicPr>
          <p:nvPr>
            <p:ph type="pic" sz="quarter" idx="13"/>
          </p:nvPr>
        </p:nvPicPr>
        <p:blipFill>
          <a:blip r:embed="rId3"/>
          <a:srcRect l="20825" r="14824" b="-1"/>
          <a:stretch>
            <a:fillRect/>
          </a:stretch>
        </p:blipFill>
        <p:spPr>
          <a:xfrm>
            <a:off x="20" y="10"/>
            <a:ext cx="6611489" cy="6857990"/>
          </a:xfrm>
        </p:spPr>
      </p:pic>
      <p:sp>
        <p:nvSpPr>
          <p:cNvPr id="2" name="Title 1">
            <a:extLst>
              <a:ext uri="{FF2B5EF4-FFF2-40B4-BE49-F238E27FC236}">
                <a16:creationId xmlns:a16="http://schemas.microsoft.com/office/drawing/2014/main" id="{4CEC9AB0-E9AD-D3C9-C0D2-511B2D4CB135}"/>
              </a:ext>
            </a:extLst>
          </p:cNvPr>
          <p:cNvSpPr>
            <a:spLocks noGrp="1"/>
          </p:cNvSpPr>
          <p:nvPr>
            <p:ph type="title"/>
          </p:nvPr>
        </p:nvSpPr>
        <p:spPr>
          <a:xfrm>
            <a:off x="5327909" y="138716"/>
            <a:ext cx="6217920" cy="1425587"/>
          </a:xfrm>
        </p:spPr>
        <p:txBody>
          <a:bodyPr anchor="b">
            <a:normAutofit/>
          </a:bodyPr>
          <a:lstStyle/>
          <a:p>
            <a:pPr>
              <a:lnSpc>
                <a:spcPct val="90000"/>
              </a:lnSpc>
            </a:pPr>
            <a:r>
              <a:rPr lang="en-US" sz="3100" dirty="0"/>
              <a:t>Jonathan’s Armor-Bearer (1 Samuel 14:6–7)</a:t>
            </a:r>
          </a:p>
        </p:txBody>
      </p:sp>
      <p:sp>
        <p:nvSpPr>
          <p:cNvPr id="4" name="Content Placeholder 3">
            <a:extLst>
              <a:ext uri="{FF2B5EF4-FFF2-40B4-BE49-F238E27FC236}">
                <a16:creationId xmlns:a16="http://schemas.microsoft.com/office/drawing/2014/main" id="{84D8B754-0298-040D-C955-E0D16C5440C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857932" y="1564303"/>
            <a:ext cx="4572000" cy="4297680"/>
          </a:xfrm>
        </p:spPr>
        <p:txBody>
          <a:bodyPr>
            <a:normAutofit/>
          </a:bodyPr>
          <a:lstStyle/>
          <a:p>
            <a:pPr marL="0" indent="0">
              <a:spcBef>
                <a:spcPts val="2500"/>
              </a:spcBef>
              <a:buFont typeface="Arial" panose="020B0604020202020204" pitchFamily="34" charset="0"/>
              <a:buNone/>
            </a:pPr>
            <a:r>
              <a:rPr lang="en-US" b="1" dirty="0"/>
              <a:t>Supporting Role in Faith</a:t>
            </a:r>
          </a:p>
          <a:p>
            <a:pPr marL="0" lvl="1" indent="0">
              <a:buFont typeface="Arial" panose="020B0604020202020204" pitchFamily="34" charset="0"/>
              <a:buNone/>
            </a:pPr>
            <a:r>
              <a:rPr lang="en-US" dirty="0"/>
              <a:t>Jonathan’s armor-bearer exemplified faithful support, standing beside Jonathan with complete trust and courage.</a:t>
            </a:r>
          </a:p>
          <a:p>
            <a:pPr marL="0" indent="0">
              <a:spcBef>
                <a:spcPts val="2500"/>
              </a:spcBef>
              <a:buFont typeface="Arial" panose="020B0604020202020204" pitchFamily="34" charset="0"/>
              <a:buNone/>
            </a:pPr>
            <a:r>
              <a:rPr lang="en-US" b="1" dirty="0"/>
              <a:t>Partnership and Encouragement</a:t>
            </a:r>
          </a:p>
          <a:p>
            <a:pPr marL="0" lvl="1" indent="0">
              <a:buFont typeface="Arial" panose="020B0604020202020204" pitchFamily="34" charset="0"/>
              <a:buNone/>
            </a:pPr>
            <a:r>
              <a:rPr lang="en-US" dirty="0"/>
              <a:t>Encouragement and partnership are vital; not all lead, but all can strengthen others’ faith through loyalty.</a:t>
            </a:r>
          </a:p>
          <a:p>
            <a:pPr marL="0" indent="0">
              <a:spcBef>
                <a:spcPts val="2500"/>
              </a:spcBef>
              <a:buFont typeface="Arial" panose="020B0604020202020204" pitchFamily="34" charset="0"/>
              <a:buNone/>
            </a:pPr>
            <a:r>
              <a:rPr lang="en-US" b="1" dirty="0"/>
              <a:t>Empowering Bold Faith</a:t>
            </a:r>
          </a:p>
          <a:p>
            <a:pPr marL="0" lvl="1" indent="0">
              <a:buFont typeface="Arial" panose="020B0604020202020204" pitchFamily="34" charset="0"/>
              <a:buNone/>
            </a:pPr>
            <a:r>
              <a:rPr lang="en-US" dirty="0"/>
              <a:t>The armor-bearer’s loyalty empowered Jonathan’s decisive actions, leading to victory and faith encouragement.</a:t>
            </a:r>
          </a:p>
        </p:txBody>
      </p:sp>
      <p:sp>
        <p:nvSpPr>
          <p:cNvPr id="3" name="TextBox 2">
            <a:extLst>
              <a:ext uri="{FF2B5EF4-FFF2-40B4-BE49-F238E27FC236}">
                <a16:creationId xmlns:a16="http://schemas.microsoft.com/office/drawing/2014/main" id="{536E5709-8E25-E26E-E339-1C9DE19E5F6F}"/>
              </a:ext>
            </a:extLst>
          </p:cNvPr>
          <p:cNvSpPr txBox="1"/>
          <p:nvPr/>
        </p:nvSpPr>
        <p:spPr>
          <a:xfrm>
            <a:off x="6857932" y="5465830"/>
            <a:ext cx="5219049" cy="1015663"/>
          </a:xfrm>
          <a:prstGeom prst="rect">
            <a:avLst/>
          </a:prstGeom>
          <a:noFill/>
        </p:spPr>
        <p:txBody>
          <a:bodyPr wrap="square">
            <a:spAutoFit/>
          </a:bodyPr>
          <a:lstStyle/>
          <a:p>
            <a:pPr>
              <a:defRPr sz="1200"/>
            </a:pPr>
            <a:r>
              <a:rPr sz="1200" dirty="0"/>
              <a:t>1 Samuel 14:6–7 (NKJV): Then Jonathan said to the young man who bore his armor, 'Come, let us go over to the garrison of these uncircumcised; it may be that the Lord will work for us.' ... So his armor-bearer said to him, 'Do all that is in your heart. Go then; here I am with you, according to your heart.'</a:t>
            </a:r>
          </a:p>
        </p:txBody>
      </p:sp>
    </p:spTree>
    <p:extLst>
      <p:ext uri="{BB962C8B-B14F-4D97-AF65-F5344CB8AC3E}">
        <p14:creationId xmlns:p14="http://schemas.microsoft.com/office/powerpoint/2010/main" val="465429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4269-186D-0D5C-5AEB-3B0687B98C5C}"/>
              </a:ext>
            </a:extLst>
          </p:cNvPr>
          <p:cNvSpPr>
            <a:spLocks noGrp="1"/>
          </p:cNvSpPr>
          <p:nvPr>
            <p:ph type="title"/>
          </p:nvPr>
        </p:nvSpPr>
        <p:spPr>
          <a:xfrm>
            <a:off x="457200" y="457200"/>
            <a:ext cx="11100764" cy="924559"/>
          </a:xfrm>
        </p:spPr>
        <p:txBody>
          <a:bodyPr anchor="t">
            <a:normAutofit fontScale="90000"/>
          </a:bodyPr>
          <a:lstStyle/>
          <a:p>
            <a:r>
              <a:rPr lang="en-US"/>
              <a:t>The Widow of Zarephath (1 Kings 17:8–16)</a:t>
            </a:r>
          </a:p>
        </p:txBody>
      </p:sp>
      <p:sp>
        <p:nvSpPr>
          <p:cNvPr id="4" name="Footer Placeholder 3">
            <a:extLst>
              <a:ext uri="{FF2B5EF4-FFF2-40B4-BE49-F238E27FC236}">
                <a16:creationId xmlns:a16="http://schemas.microsoft.com/office/drawing/2014/main" id="{23D9ECA7-E620-B532-719C-6A4CB3A39F34}"/>
              </a:ext>
            </a:extLst>
          </p:cNvPr>
          <p:cNvSpPr>
            <a:spLocks noGrp="1"/>
          </p:cNvSpPr>
          <p:nvPr>
            <p:ph type="ftr" sz="quarter" idx="11"/>
          </p:nvPr>
        </p:nvSpPr>
        <p:spPr>
          <a:xfrm rot="5400000">
            <a:off x="9677402" y="3200402"/>
            <a:ext cx="4571995" cy="457200"/>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F9760D4F-737A-46DF-91C9-C6E5A20F8C3A}"/>
              </a:ext>
            </a:extLst>
          </p:cNvPr>
          <p:cNvSpPr>
            <a:spLocks noGrp="1"/>
          </p:cNvSpPr>
          <p:nvPr>
            <p:ph type="sldNum" sz="quarter" idx="12"/>
          </p:nvPr>
        </p:nvSpPr>
        <p:spPr>
          <a:xfrm>
            <a:off x="11734800" y="5714997"/>
            <a:ext cx="457200" cy="762003"/>
          </a:xfrm>
        </p:spPr>
        <p:txBody>
          <a:bodyPr anchor="b">
            <a:normAutofit/>
          </a:bodyPr>
          <a:lstStyle/>
          <a:p>
            <a:pPr>
              <a:spcAft>
                <a:spcPts val="600"/>
              </a:spcAft>
            </a:pPr>
            <a:fld id="{FD550D4C-7310-48EB-AB4A-11C1BDEC928F}" type="slidenum">
              <a:rPr lang="en-US" smtClean="0"/>
              <a:pPr>
                <a:spcAft>
                  <a:spcPts val="600"/>
                </a:spcAft>
              </a:pPr>
              <a:t>8</a:t>
            </a:fld>
            <a:endParaRPr lang="en-US"/>
          </a:p>
        </p:txBody>
      </p:sp>
      <p:graphicFrame>
        <p:nvGraphicFramePr>
          <p:cNvPr id="6" name="Content Placeholder 5">
            <a:extLst>
              <a:ext uri="{FF2B5EF4-FFF2-40B4-BE49-F238E27FC236}">
                <a16:creationId xmlns:a16="http://schemas.microsoft.com/office/drawing/2014/main" id="{0D67151B-AFF7-498F-A6D1-2BBE0B82FDDB}"/>
              </a:ext>
            </a:extLst>
          </p:cNvPr>
          <p:cNvGraphicFramePr>
            <a:graphicFrameLocks noGrp="1"/>
          </p:cNvGraphicFramePr>
          <p:nvPr>
            <p:ph idx="1"/>
            <p:extLs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57200" y="1752600"/>
          <a:ext cx="11125200"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C5944CF-5ADE-78AF-7015-C9C5D7CEC1F5}"/>
              </a:ext>
            </a:extLst>
          </p:cNvPr>
          <p:cNvSpPr txBox="1"/>
          <p:nvPr/>
        </p:nvSpPr>
        <p:spPr>
          <a:xfrm>
            <a:off x="2073768" y="5893745"/>
            <a:ext cx="9661031" cy="461665"/>
          </a:xfrm>
          <a:prstGeom prst="rect">
            <a:avLst/>
          </a:prstGeom>
          <a:noFill/>
        </p:spPr>
        <p:txBody>
          <a:bodyPr wrap="square">
            <a:spAutoFit/>
          </a:bodyPr>
          <a:lstStyle/>
          <a:p>
            <a:pPr>
              <a:defRPr sz="1200"/>
            </a:pPr>
            <a:r>
              <a:rPr sz="1200" dirty="0"/>
              <a:t>1 Kings 17:13–14 (NKJV): And Elijah said to her, 'Do not fear; go and do as you have said, but make me a small cake from it first... For thus says the Lord God of Israel: The bin of flour shall not be used up, nor shall the jar of oil run dry, until the day the Lord sends rain on the earth.'</a:t>
            </a:r>
          </a:p>
        </p:txBody>
      </p:sp>
    </p:spTree>
    <p:extLst>
      <p:ext uri="{BB962C8B-B14F-4D97-AF65-F5344CB8AC3E}">
        <p14:creationId xmlns:p14="http://schemas.microsoft.com/office/powerpoint/2010/main" val="6895094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BAE5-1769-D66C-34AA-D66696413AF2}"/>
              </a:ext>
            </a:extLst>
          </p:cNvPr>
          <p:cNvSpPr>
            <a:spLocks noGrp="1"/>
          </p:cNvSpPr>
          <p:nvPr>
            <p:ph type="title"/>
          </p:nvPr>
        </p:nvSpPr>
        <p:spPr>
          <a:xfrm>
            <a:off x="365760" y="1801368"/>
            <a:ext cx="8602201" cy="4572000"/>
          </a:xfrm>
        </p:spPr>
        <p:txBody>
          <a:bodyPr anchor="b">
            <a:normAutofit/>
          </a:bodyPr>
          <a:lstStyle/>
          <a:p>
            <a:r>
              <a:rPr lang="en-US"/>
              <a:t>Unseen Individuals in the New Testament</a:t>
            </a:r>
          </a:p>
        </p:txBody>
      </p:sp>
    </p:spTree>
    <p:extLst>
      <p:ext uri="{BB962C8B-B14F-4D97-AF65-F5344CB8AC3E}">
        <p14:creationId xmlns:p14="http://schemas.microsoft.com/office/powerpoint/2010/main" val="3253809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itation">
  <a:themeElements>
    <a:clrScheme name="Citation Design">
      <a:dk1>
        <a:srgbClr val="000000"/>
      </a:dk1>
      <a:lt1>
        <a:srgbClr val="FFFFFF"/>
      </a:lt1>
      <a:dk2>
        <a:srgbClr val="01375D"/>
      </a:dk2>
      <a:lt2>
        <a:srgbClr val="F3F2EF"/>
      </a:lt2>
      <a:accent1>
        <a:srgbClr val="585142"/>
      </a:accent1>
      <a:accent2>
        <a:srgbClr val="C1B4A1"/>
      </a:accent2>
      <a:accent3>
        <a:srgbClr val="815B42"/>
      </a:accent3>
      <a:accent4>
        <a:srgbClr val="73582F"/>
      </a:accent4>
      <a:accent5>
        <a:srgbClr val="58393C"/>
      </a:accent5>
      <a:accent6>
        <a:srgbClr val="85584E"/>
      </a:accent6>
      <a:hlink>
        <a:srgbClr val="E05C37"/>
      </a:hlink>
      <a:folHlink>
        <a:srgbClr val="2E9884"/>
      </a:folHlink>
    </a:clrScheme>
    <a:fontScheme name="Custom 62">
      <a:majorFont>
        <a:latin typeface="Franklin Gothic Heavy"/>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 design_CoPilot Updates_win32_EF_v8" id="{9DEE9FBB-DC1C-45AA-8B67-111DE4A99BF2}" vid="{E71669C5-CDD3-48AC-A69A-CB015CAC44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2626</Words>
  <Application>Microsoft Office PowerPoint</Application>
  <PresentationFormat>Widescreen</PresentationFormat>
  <Paragraphs>116</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Franklin Gothic Heavy</vt:lpstr>
      <vt:lpstr>Franklin Gothic Medium</vt:lpstr>
      <vt:lpstr>Selawik</vt:lpstr>
      <vt:lpstr>Citation</vt:lpstr>
      <vt:lpstr>The Power of the Unseen: Faithful People Who Changed the Story</vt:lpstr>
      <vt:lpstr>Introduction and Big Idea</vt:lpstr>
      <vt:lpstr>The Power of the Unseen</vt:lpstr>
      <vt:lpstr>Key Idea: Faithfulness Over Status</vt:lpstr>
      <vt:lpstr>Unseen Individuals in the Old Testament</vt:lpstr>
      <vt:lpstr>Naaman's Servants 2 King 5:1-14</vt:lpstr>
      <vt:lpstr>Jonathan’s Armor-Bearer (1 Samuel 14:6–7)</vt:lpstr>
      <vt:lpstr>The Widow of Zarephath (1 Kings 17:8–16)</vt:lpstr>
      <vt:lpstr>Unseen Individuals in the New Testament</vt:lpstr>
      <vt:lpstr>Servants at the Wedding in Cana (John 2:5–9)</vt:lpstr>
      <vt:lpstr>The Boy with the Loaves and Fish (John 6:8–11)</vt:lpstr>
      <vt:lpstr>Rhoda and Answered Prayer (Acts 12:13–15)</vt:lpstr>
      <vt:lpstr>Paul’s Nephew (Acts 23:16–22)</vt:lpstr>
      <vt:lpstr>Key Themes and Application</vt:lpstr>
      <vt:lpstr>Closing Thought: No Insignificant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Jenkins, Gary</dc:creator>
  <cp:lastModifiedBy>Operator</cp:lastModifiedBy>
  <cp:revision>4</cp:revision>
  <cp:lastPrinted>2026-06-06T19:10:37Z</cp:lastPrinted>
  <dcterms:created xsi:type="dcterms:W3CDTF">2026-06-06T18:03:26Z</dcterms:created>
  <dcterms:modified xsi:type="dcterms:W3CDTF">2026-06-07T12:48:57Z</dcterms:modified>
</cp:coreProperties>
</file>