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71" r:id="rId5"/>
    <p:sldId id="269" r:id="rId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46976DE9-E72C-AAE6-78DC-647A6B22E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230188" indent="-230188"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4213" indent="-233363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DF85B395-036C-2A5F-5520-C360A3234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230188" indent="-230188"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4213" indent="-233363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59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C9BE2E1C-E925-7D17-11A1-C76DE0E4D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230188" indent="-230188"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4213" indent="-233363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77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4DC38841-38E5-0DDA-E188-3C1A5EF16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94" r:id="rId3"/>
    <p:sldLayoutId id="2147483695" r:id="rId4"/>
    <p:sldLayoutId id="214748369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79FB577-3F45-3BE7-7570-186B5827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4"/>
          <a:stretch/>
        </p:blipFill>
        <p:spPr>
          <a:xfrm>
            <a:off x="504" y="284"/>
            <a:ext cx="12190992" cy="4302776"/>
          </a:xfrm>
          <a:prstGeom prst="rect">
            <a:avLst/>
          </a:prstGeom>
        </p:spPr>
      </p:pic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D935715F-CF5E-FC65-2BBD-34950723E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4A4311B2-6789-47A4-89F7-AB908627D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8185" y="1865376"/>
            <a:ext cx="5886330" cy="507355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wants to be noticed (14:7)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5BF7DB2-2210-A36A-FA27-288578C54E47}"/>
              </a:ext>
            </a:extLst>
          </p:cNvPr>
          <p:cNvSpPr txBox="1">
            <a:spLocks/>
          </p:cNvSpPr>
          <p:nvPr/>
        </p:nvSpPr>
        <p:spPr>
          <a:xfrm>
            <a:off x="3756209" y="2795293"/>
            <a:ext cx="8168407" cy="579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invites humiliation (14:8-9, 11a)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4364CEB-071D-305A-B884-C90848176EBE}"/>
              </a:ext>
            </a:extLst>
          </p:cNvPr>
          <p:cNvSpPr txBox="1">
            <a:spLocks/>
          </p:cNvSpPr>
          <p:nvPr/>
        </p:nvSpPr>
        <p:spPr>
          <a:xfrm>
            <a:off x="3756209" y="3623675"/>
            <a:ext cx="8525438" cy="804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chooses and is satisfied with </a:t>
            </a:r>
            <a:br>
              <a:rPr lang="en-US" dirty="0"/>
            </a:br>
            <a:r>
              <a:rPr lang="en-US" dirty="0"/>
              <a:t>the low place (14:10, 11b)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3F9DE82-3AB8-D538-AC70-276356367E94}"/>
              </a:ext>
            </a:extLst>
          </p:cNvPr>
          <p:cNvSpPr txBox="1">
            <a:spLocks/>
          </p:cNvSpPr>
          <p:nvPr/>
        </p:nvSpPr>
        <p:spPr>
          <a:xfrm>
            <a:off x="3756209" y="4668917"/>
            <a:ext cx="8435791" cy="50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He humbled Himself for the undeserving (Phil. 2:6-8)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36B6E06-9BF6-2D05-0D2B-A883255CFDCA}"/>
              </a:ext>
            </a:extLst>
          </p:cNvPr>
          <p:cNvSpPr txBox="1">
            <a:spLocks/>
          </p:cNvSpPr>
          <p:nvPr/>
        </p:nvSpPr>
        <p:spPr>
          <a:xfrm>
            <a:off x="3756209" y="5479371"/>
            <a:ext cx="8168407" cy="90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Take a lower, less-prominent place </a:t>
            </a:r>
            <a:br>
              <a:rPr lang="en-US" dirty="0"/>
            </a:br>
            <a:r>
              <a:rPr lang="en-US" dirty="0"/>
              <a:t>and let God do the exalting at His discretion  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3B4B8498-A99A-19F9-0289-A7056CB26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208" y="1865376"/>
            <a:ext cx="8168407" cy="507355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trusts in its own goodness (18:9, 11-12)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5BF7DB2-2210-A36A-FA27-288578C54E47}"/>
              </a:ext>
            </a:extLst>
          </p:cNvPr>
          <p:cNvSpPr txBox="1">
            <a:spLocks/>
          </p:cNvSpPr>
          <p:nvPr/>
        </p:nvSpPr>
        <p:spPr>
          <a:xfrm>
            <a:off x="3756209" y="2678751"/>
            <a:ext cx="8168407" cy="8354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blinds us to our own sin, </a:t>
            </a:r>
            <a:br>
              <a:rPr lang="en-US" dirty="0"/>
            </a:br>
            <a:r>
              <a:rPr lang="en-US" dirty="0"/>
              <a:t>leaving us unjustified before God (18:9, 14)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4364CEB-071D-305A-B884-C90848176EBE}"/>
              </a:ext>
            </a:extLst>
          </p:cNvPr>
          <p:cNvSpPr txBox="1">
            <a:spLocks/>
          </p:cNvSpPr>
          <p:nvPr/>
        </p:nvSpPr>
        <p:spPr>
          <a:xfrm>
            <a:off x="3756209" y="3727623"/>
            <a:ext cx="8168407" cy="50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cries for mercy (18:13)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3F9DE82-3AB8-D538-AC70-276356367E94}"/>
              </a:ext>
            </a:extLst>
          </p:cNvPr>
          <p:cNvSpPr txBox="1">
            <a:spLocks/>
          </p:cNvSpPr>
          <p:nvPr/>
        </p:nvSpPr>
        <p:spPr>
          <a:xfrm>
            <a:off x="3756209" y="4668917"/>
            <a:ext cx="8168407" cy="50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He humbly showed mercy to others (Luke 5:29-32)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36B6E06-9BF6-2D05-0D2B-A883255CFDCA}"/>
              </a:ext>
            </a:extLst>
          </p:cNvPr>
          <p:cNvSpPr txBox="1">
            <a:spLocks/>
          </p:cNvSpPr>
          <p:nvPr/>
        </p:nvSpPr>
        <p:spPr>
          <a:xfrm>
            <a:off x="3756209" y="5479371"/>
            <a:ext cx="8435791" cy="1002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Stop comparing against others—</a:t>
            </a:r>
            <a:br>
              <a:rPr lang="en-US" dirty="0"/>
            </a:br>
            <a:r>
              <a:rPr lang="en-US" dirty="0"/>
              <a:t>compare against Jesus and stand honestly before God</a:t>
            </a:r>
          </a:p>
        </p:txBody>
      </p:sp>
    </p:spTree>
    <p:extLst>
      <p:ext uri="{BB962C8B-B14F-4D97-AF65-F5344CB8AC3E}">
        <p14:creationId xmlns:p14="http://schemas.microsoft.com/office/powerpoint/2010/main" val="40769663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B5CD9856-BF71-79F2-6E03-F334D0967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8184" y="1865376"/>
            <a:ext cx="4922305" cy="507355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craves position (10:35-38a)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5BF7DB2-2210-A36A-FA27-288578C54E47}"/>
              </a:ext>
            </a:extLst>
          </p:cNvPr>
          <p:cNvSpPr txBox="1">
            <a:spLocks/>
          </p:cNvSpPr>
          <p:nvPr/>
        </p:nvSpPr>
        <p:spPr>
          <a:xfrm>
            <a:off x="3756209" y="2795293"/>
            <a:ext cx="8168407" cy="579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creates resentment and competition (10:41)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4364CEB-071D-305A-B884-C90848176EBE}"/>
              </a:ext>
            </a:extLst>
          </p:cNvPr>
          <p:cNvSpPr txBox="1">
            <a:spLocks/>
          </p:cNvSpPr>
          <p:nvPr/>
        </p:nvSpPr>
        <p:spPr>
          <a:xfrm>
            <a:off x="3756209" y="3727623"/>
            <a:ext cx="8168407" cy="50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It becomes a servant (10:42-44)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3F9DE82-3AB8-D538-AC70-276356367E94}"/>
              </a:ext>
            </a:extLst>
          </p:cNvPr>
          <p:cNvSpPr txBox="1">
            <a:spLocks/>
          </p:cNvSpPr>
          <p:nvPr/>
        </p:nvSpPr>
        <p:spPr>
          <a:xfrm>
            <a:off x="3756209" y="4668917"/>
            <a:ext cx="8168407" cy="50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He served and gave His life a ransom (10:45)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36B6E06-9BF6-2D05-0D2B-A883255CFDCA}"/>
              </a:ext>
            </a:extLst>
          </p:cNvPr>
          <p:cNvSpPr txBox="1">
            <a:spLocks/>
          </p:cNvSpPr>
          <p:nvPr/>
        </p:nvSpPr>
        <p:spPr>
          <a:xfrm>
            <a:off x="3756209" y="5479371"/>
            <a:ext cx="8168407" cy="90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421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2604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−"/>
            </a:pPr>
            <a:r>
              <a:rPr lang="en-US" dirty="0"/>
              <a:t>Stop asking, “Who will serve me</a:t>
            </a:r>
            <a:r>
              <a:rPr lang="en-US"/>
              <a:t>?” </a:t>
            </a:r>
            <a:br>
              <a:rPr lang="en-US"/>
            </a:br>
            <a:r>
              <a:rPr lang="en-US"/>
              <a:t>and </a:t>
            </a:r>
            <a:r>
              <a:rPr lang="en-US" dirty="0"/>
              <a:t>start asking, “Whom can I serve?”</a:t>
            </a:r>
          </a:p>
        </p:txBody>
      </p:sp>
    </p:spTree>
    <p:extLst>
      <p:ext uri="{BB962C8B-B14F-4D97-AF65-F5344CB8AC3E}">
        <p14:creationId xmlns:p14="http://schemas.microsoft.com/office/powerpoint/2010/main" val="12724888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Believe Jesus is God’s Son – Hebrews 11:6</a:t>
            </a:r>
          </a:p>
          <a:p>
            <a:r>
              <a:rPr lang="en-US" sz="3600" dirty="0"/>
              <a:t>Repent of your sins – 2 Peter 3:9</a:t>
            </a:r>
          </a:p>
          <a:p>
            <a:r>
              <a:rPr lang="en-US" sz="3600" dirty="0"/>
              <a:t>Confess your faith in Jesus – Matthew 10:32</a:t>
            </a:r>
          </a:p>
          <a:p>
            <a:r>
              <a:rPr lang="en-US" sz="3600" dirty="0"/>
              <a:t>Be immersed into Christ – Romans 6:3</a:t>
            </a:r>
          </a:p>
          <a:p>
            <a:pPr lvl="1"/>
            <a:r>
              <a:rPr lang="en-US" sz="3200" dirty="0"/>
              <a:t>God will forgive all of your sins – Acts 2:38</a:t>
            </a:r>
          </a:p>
          <a:p>
            <a:pPr lvl="1"/>
            <a:r>
              <a:rPr lang="en-US" sz="3200" dirty="0"/>
              <a:t>God will add you to His church – Acts 2:47</a:t>
            </a:r>
          </a:p>
          <a:p>
            <a:pPr lvl="1"/>
            <a:r>
              <a:rPr lang="en-US" sz="3200" dirty="0"/>
              <a:t>God will enroll you in heaven – Hebrews 12:23</a:t>
            </a:r>
          </a:p>
          <a:p>
            <a:r>
              <a:rPr lang="en-US" sz="3600" dirty="0"/>
              <a:t>Walk humbly with your God every day – Micah 6:8</a:t>
            </a:r>
          </a:p>
        </p:txBody>
      </p:sp>
    </p:spTree>
    <p:extLst>
      <p:ext uri="{BB962C8B-B14F-4D97-AF65-F5344CB8AC3E}">
        <p14:creationId xmlns:p14="http://schemas.microsoft.com/office/powerpoint/2010/main" val="2581932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5621</TotalTime>
  <Words>241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43</cp:revision>
  <cp:lastPrinted>2025-04-13T18:24:42Z</cp:lastPrinted>
  <dcterms:created xsi:type="dcterms:W3CDTF">2024-12-31T23:52:29Z</dcterms:created>
  <dcterms:modified xsi:type="dcterms:W3CDTF">2026-06-14T21:39:49Z</dcterms:modified>
</cp:coreProperties>
</file>