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74" r:id="rId4"/>
    <p:sldId id="275" r:id="rId5"/>
    <p:sldId id="276" r:id="rId6"/>
    <p:sldId id="277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person's legs&#10;&#10;Description automatically generated">
            <a:extLst>
              <a:ext uri="{FF2B5EF4-FFF2-40B4-BE49-F238E27FC236}">
                <a16:creationId xmlns:a16="http://schemas.microsoft.com/office/drawing/2014/main" id="{1BDC3AC5-0169-39D7-533A-B4C5B8CC0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D5AD493C-BDF2-AFE6-2361-8C88F918E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627007C7-5BC7-CDD7-683E-DA03DD514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feet&#10;&#10;Description automatically generated">
            <a:extLst>
              <a:ext uri="{FF2B5EF4-FFF2-40B4-BE49-F238E27FC236}">
                <a16:creationId xmlns:a16="http://schemas.microsoft.com/office/drawing/2014/main" id="{891630AD-FDAD-FF29-5214-A627E95C2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74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3914F47E-D5D1-585A-A63F-43BF7C6EC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8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FBF09425-52EE-92AD-6453-1EA187C3E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1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feet&#10;&#10;Description automatically generated">
            <a:extLst>
              <a:ext uri="{FF2B5EF4-FFF2-40B4-BE49-F238E27FC236}">
                <a16:creationId xmlns:a16="http://schemas.microsoft.com/office/drawing/2014/main" id="{C263640B-1324-1825-9F63-1534E55E6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96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F6E20C-77F7-F4A1-A7C6-2968504E5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1" b="25574"/>
          <a:stretch/>
        </p:blipFill>
        <p:spPr>
          <a:xfrm>
            <a:off x="504" y="1870364"/>
            <a:ext cx="12190992" cy="3233652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20DDAE-8260-8A3D-8927-E4CB884FC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1"/>
          <a:stretch/>
        </p:blipFill>
        <p:spPr>
          <a:xfrm>
            <a:off x="504" y="6018415"/>
            <a:ext cx="12190992" cy="8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655806"/>
            <a:ext cx="11783368" cy="5202194"/>
          </a:xfrm>
        </p:spPr>
        <p:txBody>
          <a:bodyPr/>
          <a:lstStyle/>
          <a:p>
            <a:r>
              <a:rPr lang="en-US" dirty="0"/>
              <a:t>Joseph trusted everything God said—even when it was difficult (Matt. 1:18-25)</a:t>
            </a:r>
          </a:p>
          <a:p>
            <a:r>
              <a:rPr lang="en-US" dirty="0"/>
              <a:t>Joseph acted immediately when God spoke </a:t>
            </a:r>
            <a:br>
              <a:rPr lang="en-US" dirty="0"/>
            </a:br>
            <a:r>
              <a:rPr lang="en-US" dirty="0"/>
              <a:t>(Matt. 2:13-14, 20-21)</a:t>
            </a:r>
          </a:p>
          <a:p>
            <a:r>
              <a:rPr lang="en-US" dirty="0"/>
              <a:t>Godly fathers humble themselves before God and obey His will and not their own (Jas. 4:6-10) </a:t>
            </a:r>
          </a:p>
        </p:txBody>
      </p:sp>
    </p:spTree>
    <p:extLst>
      <p:ext uri="{BB962C8B-B14F-4D97-AF65-F5344CB8AC3E}">
        <p14:creationId xmlns:p14="http://schemas.microsoft.com/office/powerpoint/2010/main" val="32164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Godly fathers live according to God’s law themselves (Luke 2:39)</a:t>
            </a:r>
          </a:p>
          <a:p>
            <a:r>
              <a:rPr lang="en-US" dirty="0"/>
              <a:t>They prioritize church services (Luke 2:41-42)</a:t>
            </a:r>
          </a:p>
          <a:p>
            <a:r>
              <a:rPr lang="en-US" dirty="0"/>
              <a:t>They train their children to serve the Lord, fulfilling God’s purpose (Luke 2:49)</a:t>
            </a:r>
          </a:p>
          <a:p>
            <a:r>
              <a:rPr lang="en-US" dirty="0"/>
              <a:t>They teach their children the importance of growing in favor with God (Luke 2:52)</a:t>
            </a:r>
          </a:p>
        </p:txBody>
      </p:sp>
    </p:spTree>
    <p:extLst>
      <p:ext uri="{BB962C8B-B14F-4D97-AF65-F5344CB8AC3E}">
        <p14:creationId xmlns:p14="http://schemas.microsoft.com/office/powerpoint/2010/main" val="1038842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Judean children were brought for a blessing and prayer </a:t>
            </a:r>
            <a:br>
              <a:rPr lang="en-US" dirty="0"/>
            </a:br>
            <a:r>
              <a:rPr lang="en-US" dirty="0"/>
              <a:t>(Matt. 19:13; Mark 10:16)</a:t>
            </a:r>
          </a:p>
          <a:p>
            <a:r>
              <a:rPr lang="en-US" dirty="0"/>
              <a:t>Godly fathers prioritize their children’s relationship with Jesus above everything else (Jas. 4:4; 2:23)</a:t>
            </a:r>
          </a:p>
          <a:p>
            <a:r>
              <a:rPr lang="en-US" dirty="0"/>
              <a:t>Godly fathers let their children see their first allegiance is to Jesus (Col. 1:18)</a:t>
            </a:r>
          </a:p>
        </p:txBody>
      </p:sp>
    </p:spTree>
    <p:extLst>
      <p:ext uri="{BB962C8B-B14F-4D97-AF65-F5344CB8AC3E}">
        <p14:creationId xmlns:p14="http://schemas.microsoft.com/office/powerpoint/2010/main" val="2886038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Godly fathers do not wish and hope for good results, </a:t>
            </a:r>
            <a:br>
              <a:rPr lang="en-US" dirty="0"/>
            </a:br>
            <a:r>
              <a:rPr lang="en-US" dirty="0"/>
              <a:t>but they are intentional</a:t>
            </a:r>
          </a:p>
          <a:p>
            <a:r>
              <a:rPr lang="en-US" dirty="0"/>
              <a:t>Godly fathers purposefully focus on future service in the kingdom (Luke 1:76-79)</a:t>
            </a:r>
          </a:p>
          <a:p>
            <a:r>
              <a:rPr lang="en-US" dirty="0"/>
              <a:t>They intentionally aim their “arrows” (Psa. 127:4) toward God’s purpose—dedicated and eager work in the church for His glory </a:t>
            </a:r>
            <a:br>
              <a:rPr lang="en-US" dirty="0"/>
            </a:br>
            <a:r>
              <a:rPr lang="en-US" dirty="0"/>
              <a:t>(1 Cor. 15:58; Eph. 3:21)</a:t>
            </a:r>
          </a:p>
        </p:txBody>
      </p:sp>
    </p:spTree>
    <p:extLst>
      <p:ext uri="{BB962C8B-B14F-4D97-AF65-F5344CB8AC3E}">
        <p14:creationId xmlns:p14="http://schemas.microsoft.com/office/powerpoint/2010/main" val="3139764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Galilean father pleaded with Jesus to remove evil from his son (Matt. 17:14-18)</a:t>
            </a:r>
          </a:p>
          <a:p>
            <a:r>
              <a:rPr lang="en-US" dirty="0"/>
              <a:t>A royal official begged Jesus to heal his son </a:t>
            </a:r>
            <a:br>
              <a:rPr lang="en-US" dirty="0"/>
            </a:br>
            <a:r>
              <a:rPr lang="en-US" dirty="0"/>
              <a:t>(John 4:46-54)</a:t>
            </a:r>
          </a:p>
          <a:p>
            <a:r>
              <a:rPr lang="en-US" dirty="0"/>
              <a:t>Jairus humbly implored Jesus to save his daughter from death (Mark 5:21-23)</a:t>
            </a:r>
          </a:p>
          <a:p>
            <a:r>
              <a:rPr lang="en-US" dirty="0"/>
              <a:t>A godly father’s greatest desire is for his children to walk in the truth and be saved eternally (3 John 4; Job 1:5)</a:t>
            </a:r>
          </a:p>
        </p:txBody>
      </p:sp>
    </p:spTree>
    <p:extLst>
      <p:ext uri="{BB962C8B-B14F-4D97-AF65-F5344CB8AC3E}">
        <p14:creationId xmlns:p14="http://schemas.microsoft.com/office/powerpoint/2010/main" val="2870074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Put on </a:t>
            </a:r>
            <a:r>
              <a:rPr lang="en-US"/>
              <a:t>Christ in </a:t>
            </a:r>
            <a:r>
              <a:rPr lang="en-US" dirty="0"/>
              <a:t>baptism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469019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368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5</cp:revision>
  <dcterms:created xsi:type="dcterms:W3CDTF">2024-12-31T23:52:29Z</dcterms:created>
  <dcterms:modified xsi:type="dcterms:W3CDTF">2026-06-21T21:26:00Z</dcterms:modified>
</cp:coreProperties>
</file>