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AE9A6-5505-47AF-A9AC-4ADA9C6DEF50}" v="845" dt="2026-06-21T03:33:09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upo" userId="59e42de3-9208-4d80-9d8a-cbb6ed8eec68" providerId="ADAL" clId="{B7B8029A-22F8-4567-80C5-F4D8BC969696}"/>
    <pc:docChg chg="undo custSel mod addSld delSld modSld addMainMaster delMainMaster modMainMaster modNotesMaster setSldSz">
      <pc:chgData name="Robert Lupo" userId="59e42de3-9208-4d80-9d8a-cbb6ed8eec68" providerId="ADAL" clId="{B7B8029A-22F8-4567-80C5-F4D8BC969696}" dt="2026-06-21T03:33:09.522" v="1375" actId="20577"/>
      <pc:docMkLst>
        <pc:docMk/>
      </pc:docMkLst>
      <pc:sldChg chg="modSp add mod modTransition">
        <pc:chgData name="Robert Lupo" userId="59e42de3-9208-4d80-9d8a-cbb6ed8eec68" providerId="ADAL" clId="{B7B8029A-22F8-4567-80C5-F4D8BC969696}" dt="2026-06-19T19:48:11.058" v="307"/>
        <pc:sldMkLst>
          <pc:docMk/>
          <pc:sldMk cId="0" sldId="256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6"/>
            <ac:spMk id="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6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add mod modTransition addAnim delAnim modAnim">
        <pc:chgData name="Robert Lupo" userId="59e42de3-9208-4d80-9d8a-cbb6ed8eec68" providerId="ADAL" clId="{B7B8029A-22F8-4567-80C5-F4D8BC969696}" dt="2026-06-21T02:49:46.435" v="352" actId="20577"/>
        <pc:sldMkLst>
          <pc:docMk/>
          <pc:sldMk cId="0" sldId="257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Robert Lupo" userId="59e42de3-9208-4d80-9d8a-cbb6ed8eec68" providerId="ADAL" clId="{B7B8029A-22F8-4567-80C5-F4D8BC969696}" dt="2026-06-19T19:49:40.258" v="340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2:49:46.435" v="352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7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7"/>
            <ac:spMk id="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7"/>
            <ac:spMk id="7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7"/>
            <ac:spMk id="8" creationId="{00000000-0000-0000-0000-000000000000}"/>
          </ac:spMkLst>
        </pc:spChg>
      </pc:sldChg>
      <pc:sldChg chg="delSp modSp add mod modTransition addAnim delAnim modAnim">
        <pc:chgData name="Robert Lupo" userId="59e42de3-9208-4d80-9d8a-cbb6ed8eec68" providerId="ADAL" clId="{B7B8029A-22F8-4567-80C5-F4D8BC969696}" dt="2026-06-21T02:53:56.815" v="379"/>
        <pc:sldMkLst>
          <pc:docMk/>
          <pc:sldMk cId="0" sldId="258"/>
        </pc:sldMkLst>
        <pc:spChg chg="mod">
          <ac:chgData name="Robert Lupo" userId="59e42de3-9208-4d80-9d8a-cbb6ed8eec68" providerId="ADAL" clId="{B7B8029A-22F8-4567-80C5-F4D8BC969696}" dt="2026-06-19T19:51:09.121" v="344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8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9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8"/>
            <ac:spMk id="27" creationId="{00000000-0000-0000-0000-000000000000}"/>
          </ac:spMkLst>
        </pc:spChg>
      </pc:sldChg>
      <pc:sldChg chg="modSp add mod modTransition addAnim delAnim modAnim">
        <pc:chgData name="Robert Lupo" userId="59e42de3-9208-4d80-9d8a-cbb6ed8eec68" providerId="ADAL" clId="{B7B8029A-22F8-4567-80C5-F4D8BC969696}" dt="2026-06-21T03:29:56.938" v="1364" actId="20577"/>
        <pc:sldMkLst>
          <pc:docMk/>
          <pc:sldMk cId="0" sldId="259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7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2:56:18.608" v="419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9:03.420" v="119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2:55:15.997" v="417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9:51.382" v="1363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9:56.938" v="1364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59"/>
            <ac:spMk id="17" creationId="{00000000-0000-0000-0000-000000000000}"/>
          </ac:spMkLst>
        </pc:spChg>
      </pc:sldChg>
      <pc:sldChg chg="modSp add mod modTransition addAnim delAnim modAnim">
        <pc:chgData name="Robert Lupo" userId="59e42de3-9208-4d80-9d8a-cbb6ed8eec68" providerId="ADAL" clId="{B7B8029A-22F8-4567-80C5-F4D8BC969696}" dt="2026-06-21T03:29:45.190" v="1362" actId="20577"/>
        <pc:sldMkLst>
          <pc:docMk/>
          <pc:sldMk cId="0" sldId="260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7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01:17.412" v="471" actId="20577"/>
          <ac:spMkLst>
            <pc:docMk/>
            <pc:sldMk cId="0" sldId="260"/>
            <ac:spMk id="8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02:54.522" v="570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01:25.062" v="494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7:04.239" v="1339" actId="2057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2:42.345" v="881" actId="20577"/>
          <ac:spMkLst>
            <pc:docMk/>
            <pc:sldMk cId="0" sldId="260"/>
            <ac:spMk id="1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40:23.015" v="194" actId="20577"/>
          <ac:spMkLst>
            <pc:docMk/>
            <pc:sldMk cId="0" sldId="260"/>
            <ac:spMk id="17" creationId="{00000000-0000-0000-0000-000000000000}"/>
          </ac:spMkLst>
        </pc:spChg>
      </pc:sldChg>
      <pc:sldChg chg="modSp add mod modTransition addAnim delAnim modAnim">
        <pc:chgData name="Robert Lupo" userId="59e42de3-9208-4d80-9d8a-cbb6ed8eec68" providerId="ADAL" clId="{B7B8029A-22F8-4567-80C5-F4D8BC969696}" dt="2026-06-21T03:26:51.790" v="1334" actId="20577"/>
        <pc:sldMkLst>
          <pc:docMk/>
          <pc:sldMk cId="0" sldId="261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08:15.517" v="604" actId="20577"/>
          <ac:spMkLst>
            <pc:docMk/>
            <pc:sldMk cId="0" sldId="261"/>
            <ac:spMk id="8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5:35.708" v="931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08:37.191" v="631" actId="2057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6:51.790" v="1334" actId="2057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1:07.310" v="664" actId="20577"/>
          <ac:spMkLst>
            <pc:docMk/>
            <pc:sldMk cId="0" sldId="261"/>
            <ac:spMk id="16" creationId="{00000000-0000-0000-0000-000000000000}"/>
          </ac:spMkLst>
        </pc:spChg>
      </pc:sldChg>
      <pc:sldChg chg="modSp add mod modTransition addAnim delAnim modAnim">
        <pc:chgData name="Robert Lupo" userId="59e42de3-9208-4d80-9d8a-cbb6ed8eec68" providerId="ADAL" clId="{B7B8029A-22F8-4567-80C5-F4D8BC969696}" dt="2026-06-21T03:26:42.216" v="1333" actId="20577"/>
        <pc:sldMkLst>
          <pc:docMk/>
          <pc:sldMk cId="0" sldId="262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7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8:32.533" v="985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9:38.218" v="1024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19:50.969" v="1044" actId="2057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6:42.216" v="1333" actId="20577"/>
          <ac:spMkLst>
            <pc:docMk/>
            <pc:sldMk cId="0" sldId="262"/>
            <ac:spMk id="1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2:33.444" v="1197" actId="20577"/>
          <ac:spMkLst>
            <pc:docMk/>
            <pc:sldMk cId="0" sldId="262"/>
            <ac:spMk id="1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2"/>
            <ac:spMk id="17" creationId="{00000000-0000-0000-0000-000000000000}"/>
          </ac:spMkLst>
        </pc:spChg>
      </pc:sldChg>
      <pc:sldChg chg="modSp add mod modTransition addAnim delAnim modAnim">
        <pc:chgData name="Robert Lupo" userId="59e42de3-9208-4d80-9d8a-cbb6ed8eec68" providerId="ADAL" clId="{B7B8029A-22F8-4567-80C5-F4D8BC969696}" dt="2026-06-21T03:33:09.522" v="1375" actId="20577"/>
        <pc:sldMkLst>
          <pc:docMk/>
          <pc:sldMk cId="0" sldId="263"/>
        </pc:sldMkLst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3"/>
            <ac:spMk id="3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3"/>
            <ac:spMk id="4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33:09.522" v="1375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19T19:34:46.642" v="53" actId="26606"/>
          <ac:spMkLst>
            <pc:docMk/>
            <pc:sldMk cId="0" sldId="263"/>
            <ac:spMk id="6" creationId="{00000000-0000-0000-0000-000000000000}"/>
          </ac:spMkLst>
        </pc:spChg>
        <pc:spChg chg="mod">
          <ac:chgData name="Robert Lupo" userId="59e42de3-9208-4d80-9d8a-cbb6ed8eec68" providerId="ADAL" clId="{B7B8029A-22F8-4567-80C5-F4D8BC969696}" dt="2026-06-21T03:26:35.464" v="1332" actId="20577"/>
          <ac:spMkLst>
            <pc:docMk/>
            <pc:sldMk cId="0" sldId="263"/>
            <ac:spMk id="7" creationId="{00000000-0000-0000-0000-000000000000}"/>
          </ac:spMkLst>
        </pc:spChg>
      </pc:sldChg>
      <pc:sldMasterChg chg="add modTransition addSldLayout delSldLayout modSldLayout sldLayoutOrd">
        <pc:chgData name="Robert Lupo" userId="59e42de3-9208-4d80-9d8a-cbb6ed8eec68" providerId="ADAL" clId="{B7B8029A-22F8-4567-80C5-F4D8BC969696}" dt="2026-06-19T19:48:11.058" v="307"/>
        <pc:sldMasterMkLst>
          <pc:docMk/>
          <pc:sldMasterMk cId="1680418049" sldId="2147483648"/>
        </pc:sldMasterMkLst>
        <pc:sldLayoutChg chg="add modTransition">
          <pc:chgData name="Robert Lupo" userId="59e42de3-9208-4d80-9d8a-cbb6ed8eec68" providerId="ADAL" clId="{B7B8029A-22F8-4567-80C5-F4D8BC969696}" dt="2026-06-19T19:48:11.058" v="307"/>
          <pc:sldLayoutMkLst>
            <pc:docMk/>
            <pc:sldMasterMk cId="1680418049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1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417320"/>
            <a:ext cx="9144000" cy="2331720"/>
          </a:xfrm>
          <a:prstGeom prst="rect">
            <a:avLst/>
          </a:prstGeom>
          <a:solidFill>
            <a:srgbClr val="FFFFFF">
              <a:alpha val="8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591056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kern="0" spc="200" dirty="0">
                <a:solidFill>
                  <a:srgbClr val="1C77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FATHER TO ISRAEL — AND TO US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2011680"/>
            <a:ext cx="8229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the Father Is a Good Father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study in Exodus 14  ·  16  ·  20  ·  32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Who Is Your Father?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548640" y="120700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God revealed Himself as a Father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1965960"/>
            <a:ext cx="457200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00000"/>
              </a:lnSpc>
              <a:buSzPct val="100000"/>
              <a:buChar char="•"/>
            </a:pPr>
            <a:r>
              <a:rPr lang="en-US" sz="2400" b="1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Revealed as a Father in the New Testament – Mt. 5:48; 6:5-15</a:t>
            </a: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SzPct val="100000"/>
              <a:buChar char="•"/>
            </a:pPr>
            <a:r>
              <a:rPr lang="en-US" sz="2400" b="1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in the Old Testament –      Ps. 68:5</a:t>
            </a: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SzPct val="100000"/>
              <a:buChar char="•"/>
            </a:pPr>
            <a:r>
              <a:rPr lang="en-US" sz="2400" b="1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Everything that makes a good father, God does perfectly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440680" y="1874520"/>
            <a:ext cx="3154680" cy="27432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40680" y="1874520"/>
            <a:ext cx="100584" cy="274320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742432" y="2084832"/>
            <a:ext cx="26974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2200" i="1" dirty="0">
                <a:solidFill>
                  <a:srgbClr val="16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“A father of the fatherless, a judge of the widows, is God in his holy habitation.”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742432" y="411480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Psalm 68:5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08660"/>
            <a:ext cx="8046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Good Father...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420624" y="1783080"/>
            <a:ext cx="1993392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6F2"/>
            </a:solidFill>
            <a:prstDash val="solid"/>
          </a:ln>
          <a:effectLst>
            <a:outerShdw blurRad="88900" dist="25400" dir="5400000" algn="bl" rotWithShape="0">
              <a:srgbClr val="9CB6CC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20624" y="1783080"/>
            <a:ext cx="1993392" cy="9144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914400" y="2075688"/>
            <a:ext cx="1005840" cy="1005840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/agent/turn2/workspace/images/image-b3678299ce54fa520436d61477fa8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11" y="2194560"/>
            <a:ext cx="662418" cy="76809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29184" y="3200400"/>
            <a:ext cx="21762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Protects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20624" y="3721608"/>
            <a:ext cx="1993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14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2606040" y="1783080"/>
            <a:ext cx="1993392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6F2"/>
            </a:solidFill>
            <a:prstDash val="solid"/>
          </a:ln>
          <a:effectLst>
            <a:outerShdw blurRad="88900" dist="25400" dir="5400000" algn="bl" rotWithShape="0">
              <a:srgbClr val="9CB6CC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2606040" y="1783080"/>
            <a:ext cx="1993392" cy="9144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099816" y="2075688"/>
            <a:ext cx="1005840" cy="1005840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/agent/turn2/workspace/images/image-2fb60f4000c8cd91fc62f4e8647ed2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688" y="2194560"/>
            <a:ext cx="768096" cy="76809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514600" y="3200400"/>
            <a:ext cx="21762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Provides</a:t>
            </a:r>
            <a:endParaRPr lang="en-US" sz="2300" dirty="0"/>
          </a:p>
        </p:txBody>
      </p:sp>
      <p:sp>
        <p:nvSpPr>
          <p:cNvPr id="15" name="Text 11"/>
          <p:cNvSpPr/>
          <p:nvPr/>
        </p:nvSpPr>
        <p:spPr>
          <a:xfrm>
            <a:off x="2606040" y="3721608"/>
            <a:ext cx="1993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16</a:t>
            </a:r>
            <a:endParaRPr lang="en-US" sz="2200" dirty="0"/>
          </a:p>
        </p:txBody>
      </p:sp>
      <p:sp>
        <p:nvSpPr>
          <p:cNvPr id="16" name="Shape 12"/>
          <p:cNvSpPr/>
          <p:nvPr/>
        </p:nvSpPr>
        <p:spPr>
          <a:xfrm>
            <a:off x="4791456" y="1783080"/>
            <a:ext cx="1993392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6F2"/>
            </a:solidFill>
            <a:prstDash val="solid"/>
          </a:ln>
          <a:effectLst>
            <a:outerShdw blurRad="88900" dist="25400" dir="5400000" algn="bl" rotWithShape="0">
              <a:srgbClr val="9CB6CC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4791456" y="1783080"/>
            <a:ext cx="1993392" cy="9144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5285232" y="2075688"/>
            <a:ext cx="1005840" cy="1005840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/agent/turn2/workspace/images/image-05470051ab7b384cda973d9d2af1f4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104" y="2194560"/>
            <a:ext cx="768096" cy="76809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700016" y="3200400"/>
            <a:ext cx="21762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Gives Rules</a:t>
            </a:r>
            <a:endParaRPr lang="en-US" sz="2300" dirty="0"/>
          </a:p>
        </p:txBody>
      </p:sp>
      <p:sp>
        <p:nvSpPr>
          <p:cNvPr id="21" name="Text 16"/>
          <p:cNvSpPr/>
          <p:nvPr/>
        </p:nvSpPr>
        <p:spPr>
          <a:xfrm>
            <a:off x="4791456" y="3721608"/>
            <a:ext cx="1993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20</a:t>
            </a:r>
            <a:endParaRPr lang="en-US" sz="2200" dirty="0"/>
          </a:p>
        </p:txBody>
      </p:sp>
      <p:sp>
        <p:nvSpPr>
          <p:cNvPr id="22" name="Shape 17"/>
          <p:cNvSpPr/>
          <p:nvPr/>
        </p:nvSpPr>
        <p:spPr>
          <a:xfrm>
            <a:off x="6976872" y="1783080"/>
            <a:ext cx="1993392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6F2"/>
            </a:solidFill>
            <a:prstDash val="solid"/>
          </a:ln>
          <a:effectLst>
            <a:outerShdw blurRad="88900" dist="25400" dir="5400000" algn="bl" rotWithShape="0">
              <a:srgbClr val="9CB6CC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976872" y="1783080"/>
            <a:ext cx="1993392" cy="9144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7470648" y="2075688"/>
            <a:ext cx="1005840" cy="1005840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3" descr="/agent/turn2/workspace/images/image-91439cc2d3eb442c6498bf445d43ba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520" y="2194560"/>
            <a:ext cx="768096" cy="768096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6885432" y="3200400"/>
            <a:ext cx="21762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Disciplines</a:t>
            </a:r>
            <a:endParaRPr lang="en-US" sz="2300" dirty="0"/>
          </a:p>
        </p:txBody>
      </p:sp>
      <p:sp>
        <p:nvSpPr>
          <p:cNvPr id="27" name="Text 21"/>
          <p:cNvSpPr/>
          <p:nvPr/>
        </p:nvSpPr>
        <p:spPr>
          <a:xfrm>
            <a:off x="6976872" y="3721608"/>
            <a:ext cx="1993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32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310896"/>
            <a:ext cx="841248" cy="841248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agent/turn2/workspace/images/image-b3678299ce54fa520436d61477fa8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4" y="438912"/>
            <a:ext cx="504700" cy="5852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1328" y="310896"/>
            <a:ext cx="7132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Good Father Protects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1481328" y="914400"/>
            <a:ext cx="7132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14  ·  2 Thessalonians 3:3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02920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371600"/>
            <a:ext cx="3950208" cy="45720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Protected ISRAEL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232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Israel was in danger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lived because they were under His protection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4690872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690872" y="1371600"/>
            <a:ext cx="3950208" cy="4572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01184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Protects US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901184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are in danger — 1 Pet. 5:8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Heed His warnings and flee from sin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502920" y="3520440"/>
            <a:ext cx="8138160" cy="9144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3520440"/>
            <a:ext cx="100584" cy="914400"/>
          </a:xfrm>
          <a:prstGeom prst="rect">
            <a:avLst/>
          </a:prstGeom>
          <a:solidFill>
            <a:srgbClr val="D998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41248" y="3520440"/>
            <a:ext cx="7635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“But the Lord is faithful, who shall establish you, and guard you from the evil one.”  </a:t>
            </a: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 Thess. 3:3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2920" y="4498848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77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 show our love: </a:t>
            </a:r>
            <a:r>
              <a:rPr lang="en-US" sz="22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heed His warnings and flee from sin.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310896"/>
            <a:ext cx="841248" cy="841248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agent/turn2/workspace/images/image-2fb60f4000c8cd91fc62f4e8647ed2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438912"/>
            <a:ext cx="585216" cy="5852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1328" y="310896"/>
            <a:ext cx="7132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Good Father Provides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1481328" y="914400"/>
            <a:ext cx="7132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16  ·  Matthew 6:26-32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02920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371600"/>
            <a:ext cx="3950208" cy="45720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Provided for ISRAEL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232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Israel was hungry</a:t>
            </a:r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were filled when they gladly received God’s provisions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4690872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690872" y="1371600"/>
            <a:ext cx="3950208" cy="4572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01184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Provides for US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901184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feeds His children — Mt. 6:26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content with His provision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502920" y="3520440"/>
            <a:ext cx="8138160" cy="9144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3520440"/>
            <a:ext cx="100584" cy="914400"/>
          </a:xfrm>
          <a:prstGeom prst="rect">
            <a:avLst/>
          </a:prstGeom>
          <a:solidFill>
            <a:srgbClr val="D998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41248" y="3520440"/>
            <a:ext cx="7635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“Look at the birds of the air… your heavenly Father feeds them. Are you not of more value than they?”  </a:t>
            </a: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Matt 6:26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2920" y="4498848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77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 show our love: </a:t>
            </a:r>
            <a:r>
              <a:rPr lang="en-US" sz="22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content with the blessings He provides.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310896"/>
            <a:ext cx="841248" cy="841248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agent/turn2/workspace/images/image-05470051ab7b384cda973d9d2af1f4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438912"/>
            <a:ext cx="585216" cy="5852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1328" y="310896"/>
            <a:ext cx="7132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Good Father Gives Rules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1481328" y="914400"/>
            <a:ext cx="7132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20  ·  James 1:25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02920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371600"/>
            <a:ext cx="3950208" cy="45720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Gave ISRAEL Laws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232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Israel did not know how to please God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law showed them the way – Ex. 23:25-31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4690872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690872" y="1371600"/>
            <a:ext cx="3950208" cy="4572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01184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Has Given US Laws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901184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law we cannot please Him – 1 Tim. 1:9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Christ showed us how to obey — Eph. 5:1-2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502920" y="3520440"/>
            <a:ext cx="8138160" cy="9144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3520440"/>
            <a:ext cx="100584" cy="914400"/>
          </a:xfrm>
          <a:prstGeom prst="rect">
            <a:avLst/>
          </a:prstGeom>
          <a:solidFill>
            <a:srgbClr val="D998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41248" y="3520440"/>
            <a:ext cx="7635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“Whoso looks into the perfect law of liberty... will be blessed in what he does.”  </a:t>
            </a: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James 1:25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2920" y="4498848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77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 show our love: </a:t>
            </a:r>
            <a:r>
              <a:rPr lang="en-US" sz="22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obey His rules.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310896"/>
            <a:ext cx="841248" cy="841248"/>
          </a:xfrm>
          <a:prstGeom prst="ellipse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agent/turn2/workspace/images/image-91439cc2d3eb442c6498bf445d43ba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438912"/>
            <a:ext cx="585216" cy="5852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81328" y="310896"/>
            <a:ext cx="7132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63A5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Good Father Disciplines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1481328" y="914400"/>
            <a:ext cx="7132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Exodus 32  ·  Hebrews 12:11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02920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920" y="1371600"/>
            <a:ext cx="3950208" cy="457200"/>
          </a:xfrm>
          <a:prstGeom prst="rect">
            <a:avLst/>
          </a:prstGeom>
          <a:solidFill>
            <a:srgbClr val="2A9D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ISRAEL Needed Discipline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232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Israel was unrestrained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 trained them for righteousness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4690872" y="1371600"/>
            <a:ext cx="3950208" cy="2057400"/>
          </a:xfrm>
          <a:prstGeom prst="rect">
            <a:avLst/>
          </a:prstGeom>
          <a:solidFill>
            <a:srgbClr val="EAF4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690872" y="1371600"/>
            <a:ext cx="3950208" cy="4572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01184" y="1371600"/>
            <a:ext cx="35844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Disciplines US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901184" y="1920240"/>
            <a:ext cx="3566160" cy="145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Christ, we were unrestrained</a:t>
            </a:r>
            <a:endParaRPr lang="en-US" sz="2200" dirty="0"/>
          </a:p>
          <a:p>
            <a:pPr marL="203200" indent="-203200">
              <a:lnSpc>
                <a:spcPct val="95000"/>
              </a:lnSpc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16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 trains us for righteousness— Heb. 12:11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502920" y="3520440"/>
            <a:ext cx="8138160" cy="914400"/>
          </a:xfrm>
          <a:prstGeom prst="rect">
            <a:avLst/>
          </a:prstGeom>
          <a:solidFill>
            <a:srgbClr val="16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502920" y="3520440"/>
            <a:ext cx="100584" cy="914400"/>
          </a:xfrm>
          <a:prstGeom prst="rect">
            <a:avLst/>
          </a:prstGeom>
          <a:solidFill>
            <a:srgbClr val="D998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41248" y="3520440"/>
            <a:ext cx="7635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8000"/>
              </a:lnSpc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“He who spares his rod hates his son, But he who loves him disciplines him promptly.”  </a:t>
            </a:r>
            <a:r>
              <a:rPr lang="en-US" sz="2200" b="1" dirty="0">
                <a:solidFill>
                  <a:srgbClr val="D9982E"/>
                </a:solidFill>
                <a:latin typeface="Trebuchet MS" pitchFamily="34" charset="0"/>
                <a:ea typeface="Georgia" pitchFamily="34" charset="-122"/>
                <a:cs typeface="Georgia" pitchFamily="34" charset="-120"/>
              </a:rPr>
              <a:t>Prov. 12:1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502920" y="4498848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77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 show our love: </a:t>
            </a:r>
            <a:r>
              <a:rPr lang="en-US" sz="2200" i="1" dirty="0">
                <a:solidFill>
                  <a:srgbClr val="5567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 His discipline and learn from it.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577840" cy="5143500"/>
          </a:xfrm>
          <a:prstGeom prst="rect">
            <a:avLst/>
          </a:prstGeom>
          <a:solidFill>
            <a:srgbClr val="163A5F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200" dirty="0">
                <a:solidFill>
                  <a:srgbClr val="BFE0F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 THE FATHER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21208" y="896112"/>
            <a:ext cx="4846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Is a Good Father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548640" y="1755648"/>
            <a:ext cx="475488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2000"/>
              </a:lnSpc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“For God so loved the world that He gave His only begotten Son, that whoever believes in Him should not perish but have everlasting life.”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48640" y="3346704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2C75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John 3:16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48640" y="3822192"/>
            <a:ext cx="48463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0000"/>
              </a:lnSpc>
              <a:spcAft>
                <a:spcPts val="800"/>
              </a:spcAft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longs to give us eternal life — Mt. 16:27</a:t>
            </a:r>
            <a:endParaRPr lang="en-US" sz="2200" dirty="0"/>
          </a:p>
          <a:p>
            <a:pPr marL="203200" indent="-203200">
              <a:lnSpc>
                <a:spcPct val="1000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Let’s obey our Good Father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492</Words>
  <Application>Microsoft Office PowerPoint</Application>
  <PresentationFormat>On-screen Show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Lupo</dc:creator>
  <cp:lastModifiedBy>Robert Lupo</cp:lastModifiedBy>
  <cp:revision>1</cp:revision>
  <dcterms:created xsi:type="dcterms:W3CDTF">2026-06-19T17:01:09Z</dcterms:created>
  <dcterms:modified xsi:type="dcterms:W3CDTF">2026-06-21T03:33:15Z</dcterms:modified>
</cp:coreProperties>
</file>