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97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2D2F1-F51B-4981-A219-9FC84D74559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6AFF1-3772-4B02-B8D8-A92331C9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7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7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6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2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5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8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8F62-B58C-F6E6-BB01-6009E4877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A39FC-057D-4DE9-7D76-E901B34BA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5C151-879A-2879-281A-45C59C2F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BD71-8567-685F-2BF3-F997A904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262A-F573-2F08-08A5-5347377C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EFE5D3C5-5AC6-B1DB-F4A3-F3FA89F58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C943-5DD1-F863-1A87-1534E5C6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9A851-1B31-9278-6D7F-599156378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AC7B2-4DD3-0B24-87B0-9758BBCC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9FF3-2017-975E-B144-B4D518B0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6A8BB-1AA9-CC6B-F979-9953D889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8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C3E673-0B6B-827C-2BE7-A51DBD292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43BCA-B485-7034-FC72-49E70A977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3E37E-1DB8-DBEC-EC7A-C80A7CE6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4B763-0070-9B8C-C307-495C72BC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B596F-2953-E27A-11FC-DF465B55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2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ctangular sign with yellow text&#10;&#10;Description automatically generated">
            <a:extLst>
              <a:ext uri="{FF2B5EF4-FFF2-40B4-BE49-F238E27FC236}">
                <a16:creationId xmlns:a16="http://schemas.microsoft.com/office/drawing/2014/main" id="{335223E0-D0EC-4B9E-7455-47E44F92F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A137-B82C-4FED-B005-E9CBF3C83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567984" cy="513217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804863" indent="-287338">
              <a:buFont typeface="Calibri" panose="020F0502020204030204" pitchFamily="34" charset="0"/>
              <a:buChar char="−"/>
              <a:defRPr sz="28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41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06-BAA6-0EEA-EFF7-49F6E9B2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F907-19CE-90BC-462F-CDD1FACD6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A7955-71D7-EC6B-1592-4E612664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6E354-EB39-4BE6-1F04-6E75B34D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17A52-7659-D0AD-D540-4C335393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9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B979-AFAB-2348-6FBB-5F9ED234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8DCBA-2FB6-6EC4-F821-C74A513C7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160CF-01B2-248C-72D3-6C64B7E09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6AF9A-F841-2C65-8B30-F321C3C6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7771F-B5EC-03FC-D043-8983B9C0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32E2-1714-254F-ACF9-70F3363D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9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3346-F532-5FE5-87C7-FA5A3D63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E3F5C-74BD-04DE-11A1-314611B70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F56B2-EE77-597C-B2A1-218C50AA8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9E568-1CA6-F793-928F-4914548F1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53552-4402-6715-7B8C-14BDDC24E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239E24-C3CE-D9F0-5549-6F47C7D4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2124A-C059-F9CE-9D3A-156F7874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68EFB-5A28-7933-A4F5-8DD73C04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3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0D30-8BA1-5F9F-AD70-AF17100F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C1F5D-43E9-87C5-6C10-C19E88B0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386A5-6FEA-DDF0-5D02-0CD8C00C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03F81-0D60-DBA8-4D38-636EC71E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32C23-CD23-325B-2579-4522B40E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D2B85-461C-1EB7-12FB-B4FF8492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D58F1-E692-76F7-6995-44975A4E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3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BBB0-5D7E-784A-DAEB-26E0195D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5C0E-9BCD-9E4E-5820-BEF2CDCA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50F8B-D53C-D149-838D-5CC648523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6E92F-13CB-9913-8976-E015745B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8E123-03D8-E57C-A13C-5F45B377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D2DFE-D126-0684-56E4-396CE4C7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6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397A-A985-1795-BA12-8051809A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A3735-4D9F-9F54-87AB-B1B7F1B97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EBB82-533E-42A7-5E43-A3606AE5B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23DCC-2C27-5320-29E2-F1251291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C52F3-2671-D24F-2D2B-ECC56130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3C447-105B-5156-0366-F66805C3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6B9C1-9D30-1B84-94E7-BC10BB8B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133B9-CE01-8E51-D2A9-B33D3E28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B73A7-8E73-248C-A88F-335283556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7E99-AC2E-BC6C-87EE-6D5B69910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E0BF-9B76-05C9-36B3-D106A221C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4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CHOSEN</a:t>
            </a:r>
          </a:p>
          <a:p>
            <a:pPr lvl="1"/>
            <a:r>
              <a:rPr lang="en-US" dirty="0"/>
              <a:t>God chose one who was pious and committed to his work – </a:t>
            </a:r>
            <a:br>
              <a:rPr lang="en-US" dirty="0"/>
            </a:br>
            <a:r>
              <a:rPr lang="en-US" dirty="0"/>
              <a:t>Acts 26:16-18; 22:14</a:t>
            </a:r>
          </a:p>
          <a:p>
            <a:pPr lvl="1"/>
            <a:r>
              <a:rPr lang="en-US" dirty="0"/>
              <a:t>God chose one whose “story” might be an example to others – </a:t>
            </a:r>
            <a:br>
              <a:rPr lang="en-US" dirty="0"/>
            </a:br>
            <a:r>
              <a:rPr lang="en-US" dirty="0"/>
              <a:t>1 Tim. 1:16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CHOSEN</a:t>
            </a:r>
          </a:p>
          <a:p>
            <a:r>
              <a:rPr lang="en-US" dirty="0"/>
              <a:t>CHALLENGED</a:t>
            </a:r>
          </a:p>
          <a:p>
            <a:pPr lvl="1"/>
            <a:r>
              <a:rPr lang="en-US" dirty="0"/>
              <a:t>He was challenged to believe Jesus is the Christ</a:t>
            </a:r>
          </a:p>
          <a:p>
            <a:pPr lvl="1"/>
            <a:r>
              <a:rPr lang="en-US" dirty="0"/>
              <a:t>He was challenged to become a Christian</a:t>
            </a:r>
          </a:p>
          <a:p>
            <a:pPr lvl="1"/>
            <a:r>
              <a:rPr lang="en-US" dirty="0"/>
              <a:t>He was challenged to become an apostle of Jesus Christ</a:t>
            </a:r>
          </a:p>
          <a:p>
            <a:pPr lvl="1"/>
            <a:r>
              <a:rPr lang="en-US" dirty="0"/>
              <a:t>He was challenged to take the message of Jesus Christ to the Gentiles – Acts 22:21; 26:17; Gal. 1:16; Eph. 3:8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20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CHOSEN</a:t>
            </a:r>
          </a:p>
          <a:p>
            <a:r>
              <a:rPr lang="en-US" dirty="0"/>
              <a:t>CHALLENGED</a:t>
            </a:r>
          </a:p>
          <a:p>
            <a:r>
              <a:rPr lang="en-US" dirty="0"/>
              <a:t>COMPLIED</a:t>
            </a:r>
          </a:p>
          <a:p>
            <a:pPr lvl="1"/>
            <a:r>
              <a:rPr lang="en-US" dirty="0"/>
              <a:t>Immediately upon his conversion he preached the Christ – Acts 9:20-22</a:t>
            </a:r>
          </a:p>
          <a:p>
            <a:pPr lvl="1"/>
            <a:r>
              <a:rPr lang="en-US" dirty="0"/>
              <a:t>He obeyed the calling of the heavenly vision – Acts 26:19-23</a:t>
            </a:r>
          </a:p>
          <a:p>
            <a:pPr lvl="1"/>
            <a:r>
              <a:rPr lang="en-US" dirty="0"/>
              <a:t>He became a preacher, an apostle and a teacher of the Gentiles – </a:t>
            </a:r>
            <a:br>
              <a:rPr lang="en-US" dirty="0"/>
            </a:br>
            <a:r>
              <a:rPr lang="en-US" dirty="0"/>
              <a:t>1 Tim. 2:7; 2 Tim. 1:11; Rom. 11:13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34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CHOSEN</a:t>
            </a:r>
          </a:p>
          <a:p>
            <a:r>
              <a:rPr lang="en-US" dirty="0"/>
              <a:t>CHALLENGED</a:t>
            </a:r>
          </a:p>
          <a:p>
            <a:r>
              <a:rPr lang="en-US" dirty="0"/>
              <a:t>COMPLIED</a:t>
            </a:r>
          </a:p>
          <a:p>
            <a:r>
              <a:rPr lang="en-US" dirty="0"/>
              <a:t>CHARGED</a:t>
            </a:r>
          </a:p>
          <a:p>
            <a:pPr lvl="1"/>
            <a:r>
              <a:rPr lang="en-US" dirty="0"/>
              <a:t>He was charged to share</a:t>
            </a:r>
          </a:p>
          <a:p>
            <a:pPr lvl="2"/>
            <a:r>
              <a:rPr lang="en-US" dirty="0"/>
              <a:t>What he had seen and heard – Acts 22:15</a:t>
            </a:r>
          </a:p>
          <a:p>
            <a:pPr lvl="2"/>
            <a:r>
              <a:rPr lang="en-US" dirty="0"/>
              <a:t>The things he had seen and would yet be revealed – Acts 26:16</a:t>
            </a:r>
          </a:p>
          <a:p>
            <a:pPr lvl="1"/>
            <a:r>
              <a:rPr lang="en-US" dirty="0"/>
              <a:t>He was charged with the glorious gospel – </a:t>
            </a:r>
            <a:br>
              <a:rPr lang="en-US" dirty="0"/>
            </a:br>
            <a:r>
              <a:rPr lang="en-US" dirty="0"/>
              <a:t>1 Tim. 1:11; Gal. 2:7; Titus 1:3; 1 Cor. 14:37</a:t>
            </a:r>
          </a:p>
          <a:p>
            <a:pPr lvl="1"/>
            <a:r>
              <a:rPr lang="en-US" dirty="0"/>
              <a:t>He was inspired by the Holy Spirit with and shared the eternal message from the mind of God – 1 Cor. 2:10-13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5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CHOSEN</a:t>
            </a:r>
          </a:p>
          <a:p>
            <a:r>
              <a:rPr lang="en-US" dirty="0"/>
              <a:t>CHALLENGED</a:t>
            </a:r>
          </a:p>
          <a:p>
            <a:r>
              <a:rPr lang="en-US" dirty="0"/>
              <a:t>COMPLIED</a:t>
            </a:r>
          </a:p>
          <a:p>
            <a:r>
              <a:rPr lang="en-US" dirty="0"/>
              <a:t>CHARGED</a:t>
            </a:r>
          </a:p>
          <a:p>
            <a:r>
              <a:rPr lang="en-US" dirty="0"/>
              <a:t>COMPELLED</a:t>
            </a:r>
          </a:p>
          <a:p>
            <a:pPr lvl="1"/>
            <a:r>
              <a:rPr lang="en-US" dirty="0"/>
              <a:t>He was controlled by the love of Christ – 2 Cor. 5:14</a:t>
            </a:r>
          </a:p>
          <a:p>
            <a:pPr lvl="1"/>
            <a:r>
              <a:rPr lang="en-US" dirty="0"/>
              <a:t>He was under compulsion to share – 1 Cor. 9:16-18</a:t>
            </a:r>
          </a:p>
          <a:p>
            <a:pPr lvl="1"/>
            <a:r>
              <a:rPr lang="en-US" dirty="0"/>
              <a:t>He felt a personal responsibility – Rom. 1:14</a:t>
            </a:r>
          </a:p>
          <a:p>
            <a:pPr lvl="1"/>
            <a:r>
              <a:rPr lang="en-US" dirty="0"/>
              <a:t>He had a deep yearning for souls to be saved – Rom. 10:1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31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CHOSEN</a:t>
            </a:r>
          </a:p>
          <a:p>
            <a:r>
              <a:rPr lang="en-US" dirty="0"/>
              <a:t>CHALLENGED</a:t>
            </a:r>
          </a:p>
          <a:p>
            <a:r>
              <a:rPr lang="en-US" dirty="0"/>
              <a:t>COMPLIED</a:t>
            </a:r>
          </a:p>
          <a:p>
            <a:r>
              <a:rPr lang="en-US" dirty="0"/>
              <a:t>CHARGED</a:t>
            </a:r>
          </a:p>
          <a:p>
            <a:r>
              <a:rPr lang="en-US" dirty="0"/>
              <a:t>COMPELLED</a:t>
            </a:r>
          </a:p>
          <a:p>
            <a:r>
              <a:rPr lang="en-US" dirty="0"/>
              <a:t>COMMITTED</a:t>
            </a:r>
          </a:p>
          <a:p>
            <a:pPr lvl="1"/>
            <a:r>
              <a:rPr lang="en-US" dirty="0"/>
              <a:t>He never had enough or retired – Acts 19:21; cf. 23:11</a:t>
            </a:r>
          </a:p>
          <a:p>
            <a:pPr lvl="1"/>
            <a:r>
              <a:rPr lang="en-US" dirty="0"/>
              <a:t>He was not ashamed – Phil. 1:20; Rom. 1:16; 2 Tim. 1:12</a:t>
            </a:r>
          </a:p>
          <a:p>
            <a:pPr lvl="1"/>
            <a:r>
              <a:rPr lang="en-US" dirty="0"/>
              <a:t>He was willing to put his own life in peril and even die for the gospel – Acts 20:24; 21:13; Phil. 1:20-21; 2 Tim. 4:6-8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5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567984" cy="5232592"/>
          </a:xfrm>
        </p:spPr>
        <p:txBody>
          <a:bodyPr>
            <a:normAutofit/>
          </a:bodyPr>
          <a:lstStyle/>
          <a:p>
            <a:r>
              <a:rPr lang="en-US" dirty="0"/>
              <a:t>CHOSEN</a:t>
            </a:r>
          </a:p>
          <a:p>
            <a:r>
              <a:rPr lang="en-US" dirty="0"/>
              <a:t>CHALLENGED</a:t>
            </a:r>
          </a:p>
          <a:p>
            <a:r>
              <a:rPr lang="en-US" dirty="0"/>
              <a:t>COMPLIED</a:t>
            </a:r>
          </a:p>
          <a:p>
            <a:r>
              <a:rPr lang="en-US" dirty="0"/>
              <a:t>CHARGED</a:t>
            </a:r>
          </a:p>
          <a:p>
            <a:r>
              <a:rPr lang="en-US" dirty="0"/>
              <a:t>COMPELLED</a:t>
            </a:r>
          </a:p>
          <a:p>
            <a:r>
              <a:rPr lang="en-US" dirty="0"/>
              <a:t>COMMITTED</a:t>
            </a:r>
          </a:p>
          <a:p>
            <a:r>
              <a:rPr lang="en-US" dirty="0"/>
              <a:t>CHERISHED</a:t>
            </a:r>
          </a:p>
          <a:p>
            <a:pPr lvl="1"/>
            <a:r>
              <a:rPr lang="en-US" dirty="0"/>
              <a:t>He was honored and thankful Christ had mercy on him and had put him to work – 1 Tim. 1:12-15; Eph. 3:8; 1 Cor. 15:9</a:t>
            </a:r>
          </a:p>
          <a:p>
            <a:pPr lvl="1"/>
            <a:r>
              <a:rPr lang="en-US" dirty="0"/>
              <a:t>He labored more and worked harder than any others – 1 Cor. 15:10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12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399</Words>
  <Application>Microsoft Office PowerPoint</Application>
  <PresentationFormat>Widescreen</PresentationFormat>
  <Paragraphs>58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2026-05-30T11:48:03Z</dcterms:created>
  <dcterms:modified xsi:type="dcterms:W3CDTF">2026-06-01T21:55:45Z</dcterms:modified>
</cp:coreProperties>
</file>