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71" r:id="rId5"/>
    <p:sldId id="269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9469DEB-EA30-5EE8-9495-2D4C2F6FD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legs walking on the ground&#10;&#10;Description automatically generated">
            <a:extLst>
              <a:ext uri="{FF2B5EF4-FFF2-40B4-BE49-F238E27FC236}">
                <a16:creationId xmlns:a16="http://schemas.microsoft.com/office/drawing/2014/main" id="{2C6660B2-2DBA-E592-74CB-7F0BDD63F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9157"/>
            <a:ext cx="11849147" cy="5778842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shadow on the ground&#10;&#10;Description automatically generated">
            <a:extLst>
              <a:ext uri="{FF2B5EF4-FFF2-40B4-BE49-F238E27FC236}">
                <a16:creationId xmlns:a16="http://schemas.microsoft.com/office/drawing/2014/main" id="{D997963B-D547-79EF-A8B9-DEA3D7C25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9157"/>
            <a:ext cx="11849147" cy="5778842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258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shadow on the ground&#10;&#10;Description automatically generated">
            <a:extLst>
              <a:ext uri="{FF2B5EF4-FFF2-40B4-BE49-F238E27FC236}">
                <a16:creationId xmlns:a16="http://schemas.microsoft.com/office/drawing/2014/main" id="{F2BF0F4C-3B92-BFB9-0206-1C2448D2A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9157"/>
            <a:ext cx="11849147" cy="5778842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73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C9F85628-4DED-B630-6718-4B2B92EEC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87395"/>
            <a:ext cx="11849147" cy="5770604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16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4" r:id="rId3"/>
    <p:sldLayoutId id="2147483695" r:id="rId4"/>
    <p:sldLayoutId id="214748369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38844FC-BE90-F597-BD1B-5972BCA0C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7"/>
          <a:stretch/>
        </p:blipFill>
        <p:spPr>
          <a:xfrm>
            <a:off x="504" y="284"/>
            <a:ext cx="12190992" cy="453846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B042404-DF85-5B68-C22D-BC63A3C38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7651-5B6A-8D3A-08B8-609659C5D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created mankind—He directs and the created follow (19:4)</a:t>
            </a:r>
          </a:p>
          <a:p>
            <a:r>
              <a:rPr lang="en-US" dirty="0"/>
              <a:t>God created male and female—uniquely compatible (19:4)</a:t>
            </a:r>
          </a:p>
          <a:p>
            <a:r>
              <a:rPr lang="en-US" dirty="0"/>
              <a:t>God created marriage—after He created woman (19:5; Gen. 2:23)</a:t>
            </a:r>
          </a:p>
          <a:p>
            <a:r>
              <a:rPr lang="en-US" dirty="0"/>
              <a:t>God created marriage laws—He “said” (19:5; Gen. 2:24)</a:t>
            </a:r>
          </a:p>
          <a:p>
            <a:r>
              <a:rPr lang="en-US" dirty="0"/>
              <a:t>God created marriage permanence—God joined: 2</a:t>
            </a:r>
            <a:r>
              <a:rPr lang="en-US" dirty="0">
                <a:sym typeface="Wingdings" panose="05000000000000000000" pitchFamily="2" charset="2"/>
              </a:rPr>
              <a:t>1</a:t>
            </a:r>
            <a:r>
              <a:rPr lang="en-US" dirty="0"/>
              <a:t> (19:5-6)</a:t>
            </a:r>
          </a:p>
          <a:p>
            <a:r>
              <a:rPr lang="en-US" dirty="0"/>
              <a:t>God created marriage fulfillment (Gen. 2:18; Eph. 5:22-33)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7651-5B6A-8D3A-08B8-609659C5D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Divorce has never been God’s will…from the beginning (19:3-6, 8)</a:t>
            </a:r>
          </a:p>
          <a:p>
            <a:r>
              <a:rPr lang="en-US" dirty="0"/>
              <a:t>Divorce is hated by God (Mal. 2:16)</a:t>
            </a:r>
          </a:p>
          <a:p>
            <a:r>
              <a:rPr lang="en-US" dirty="0"/>
              <a:t>Divorce is severing the union the Creator yoked together (19:6)</a:t>
            </a:r>
          </a:p>
          <a:p>
            <a:r>
              <a:rPr lang="en-US" dirty="0"/>
              <a:t>Divorce must be viewed as God views it</a:t>
            </a:r>
          </a:p>
        </p:txBody>
      </p:sp>
    </p:spTree>
    <p:extLst>
      <p:ext uri="{BB962C8B-B14F-4D97-AF65-F5344CB8AC3E}">
        <p14:creationId xmlns:p14="http://schemas.microsoft.com/office/powerpoint/2010/main" val="13844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7651-5B6A-8D3A-08B8-609659C5D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 severely limits who may divorce and remarry </a:t>
            </a:r>
          </a:p>
          <a:p>
            <a:r>
              <a:rPr lang="en-US" dirty="0"/>
              <a:t>The person who divorces and remarries (19:9):</a:t>
            </a:r>
          </a:p>
          <a:p>
            <a:pPr lvl="1"/>
            <a:r>
              <a:rPr lang="en-US" dirty="0"/>
              <a:t>Commits adultery, because still “joined” by God to previous spouse</a:t>
            </a:r>
          </a:p>
          <a:p>
            <a:pPr lvl="1"/>
            <a:r>
              <a:rPr lang="en-US" dirty="0"/>
              <a:t>May do so for only one cause—his/her spouse committed fornication </a:t>
            </a:r>
          </a:p>
          <a:p>
            <a:pPr lvl="2"/>
            <a:r>
              <a:rPr lang="en-US" dirty="0"/>
              <a:t>Fornication takes what is honorable in God’s eyes and dishonors it</a:t>
            </a:r>
          </a:p>
          <a:p>
            <a:pPr lvl="2"/>
            <a:r>
              <a:rPr lang="en-US" dirty="0"/>
              <a:t>The one who can divorce and remarry is the one who has been sinned against</a:t>
            </a:r>
          </a:p>
          <a:p>
            <a:pPr lvl="2"/>
            <a:r>
              <a:rPr lang="en-US" dirty="0"/>
              <a:t>Jesus does not permit the fornicator to divorce and remarry </a:t>
            </a:r>
            <a:r>
              <a:rPr lang="en-US"/>
              <a:t>for own </a:t>
            </a:r>
            <a:r>
              <a:rPr lang="en-US" dirty="0"/>
              <a:t>fornication</a:t>
            </a:r>
          </a:p>
          <a:p>
            <a:pPr lvl="1"/>
            <a:r>
              <a:rPr lang="en-US" dirty="0"/>
              <a:t>Must not lead others to sin also (19:9b; cf. 5:32)</a:t>
            </a:r>
          </a:p>
          <a:p>
            <a:r>
              <a:rPr lang="en-US" dirty="0"/>
              <a:t>The disciples recognized how serious Jesus is about this (19:10)</a:t>
            </a:r>
          </a:p>
          <a:p>
            <a:r>
              <a:rPr lang="en-US" dirty="0"/>
              <a:t>Christ’s great motivation to avoid sinful marriage </a:t>
            </a:r>
            <a:br>
              <a:rPr lang="en-US" dirty="0"/>
            </a:br>
            <a:r>
              <a:rPr lang="en-US" dirty="0"/>
              <a:t>= the kingdom of heaven (19:12)</a:t>
            </a:r>
          </a:p>
        </p:txBody>
      </p:sp>
    </p:spTree>
    <p:extLst>
      <p:ext uri="{BB962C8B-B14F-4D97-AF65-F5344CB8AC3E}">
        <p14:creationId xmlns:p14="http://schemas.microsoft.com/office/powerpoint/2010/main" val="17271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C285F-ACBF-498C-D070-90C5C43B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Jesus is God’s Son – John 3:16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– Acts 2:38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Remain faithful to Jesus unto death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581932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6270</TotalTime>
  <Words>320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43</cp:revision>
  <cp:lastPrinted>2025-04-13T18:24:42Z</cp:lastPrinted>
  <dcterms:created xsi:type="dcterms:W3CDTF">2024-12-31T23:52:29Z</dcterms:created>
  <dcterms:modified xsi:type="dcterms:W3CDTF">2026-06-28T12:31:56Z</dcterms:modified>
</cp:coreProperties>
</file>