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3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bucket&#10;&#10;Description automatically generated">
            <a:extLst>
              <a:ext uri="{FF2B5EF4-FFF2-40B4-BE49-F238E27FC236}">
                <a16:creationId xmlns:a16="http://schemas.microsoft.com/office/drawing/2014/main" id="{BDE15109-6639-3CE9-D7A0-4633D4AD3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80519"/>
            <a:ext cx="11849147" cy="517747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65A47C9C-6C8B-5723-77E8-85AB4EE40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80519"/>
            <a:ext cx="11849147" cy="517747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28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bucket&#10;&#10;Description automatically generated">
            <a:extLst>
              <a:ext uri="{FF2B5EF4-FFF2-40B4-BE49-F238E27FC236}">
                <a16:creationId xmlns:a16="http://schemas.microsoft.com/office/drawing/2014/main" id="{A5F8A0E8-6741-0176-B421-1DE0A28FA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80519"/>
            <a:ext cx="11849147" cy="517747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89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9982ED9D-BDBC-94A4-3AE2-A464B46AB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80519"/>
            <a:ext cx="11849147" cy="517747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8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ine into a pipe&#10;&#10;Description automatically generated">
            <a:extLst>
              <a:ext uri="{FF2B5EF4-FFF2-40B4-BE49-F238E27FC236}">
                <a16:creationId xmlns:a16="http://schemas.microsoft.com/office/drawing/2014/main" id="{C7A339CB-6472-7FA4-6442-265F0B2F9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05232"/>
            <a:ext cx="11849147" cy="515276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70" r:id="rId4"/>
    <p:sldLayoutId id="2147483671" r:id="rId5"/>
    <p:sldLayoutId id="214748366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FCDBEE1-886F-4E10-19BE-F91F5E2B5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0"/>
          <a:stretch/>
        </p:blipFill>
        <p:spPr>
          <a:xfrm>
            <a:off x="504" y="284"/>
            <a:ext cx="12190992" cy="431402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F000218-84A1-AFCC-434A-290BC6C3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80519"/>
            <a:ext cx="11955164" cy="5177479"/>
          </a:xfrm>
        </p:spPr>
        <p:txBody>
          <a:bodyPr>
            <a:normAutofit/>
          </a:bodyPr>
          <a:lstStyle/>
          <a:p>
            <a:r>
              <a:rPr lang="en-US" sz="2800" dirty="0"/>
              <a:t>God calls the church a BODY – emphasizing its unity and cooperation</a:t>
            </a:r>
          </a:p>
          <a:p>
            <a:r>
              <a:rPr lang="en-US" sz="2800" dirty="0"/>
              <a:t>God calls the church a FAMILY – emphasizing its closeness and acceptance</a:t>
            </a:r>
          </a:p>
          <a:p>
            <a:r>
              <a:rPr lang="en-US" sz="2800" dirty="0"/>
              <a:t>God calls the church a KINGDOM – emphasizing its law and order</a:t>
            </a:r>
          </a:p>
          <a:p>
            <a:r>
              <a:rPr lang="en-US" sz="2800" dirty="0"/>
              <a:t>God calls the church a BRIDE – emphasizing its faithfulness and love</a:t>
            </a:r>
          </a:p>
          <a:p>
            <a:r>
              <a:rPr lang="en-US" sz="2800" dirty="0"/>
              <a:t>God calls the church a TEMPLE – emphasizing its worship and fellowship</a:t>
            </a:r>
          </a:p>
          <a:p>
            <a:r>
              <a:rPr lang="en-US" sz="2800" dirty="0"/>
              <a:t>God calls the church a FLOCK – emphasizing its following and togetherness</a:t>
            </a:r>
          </a:p>
          <a:p>
            <a:r>
              <a:rPr lang="en-US" sz="2800" dirty="0"/>
              <a:t>God calls the church an ARMY – emphasizing its mission and defense </a:t>
            </a:r>
          </a:p>
          <a:p>
            <a:r>
              <a:rPr lang="en-US" sz="2800" dirty="0"/>
              <a:t>God calls the church a VINEYARD – emphasizing its hard work and daily effort</a:t>
            </a:r>
          </a:p>
        </p:txBody>
      </p:sp>
    </p:spTree>
    <p:extLst>
      <p:ext uri="{BB962C8B-B14F-4D97-AF65-F5344CB8AC3E}">
        <p14:creationId xmlns:p14="http://schemas.microsoft.com/office/powerpoint/2010/main" val="4118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good and generous (Matt. 20:15; Psa. 34:8)</a:t>
            </a:r>
          </a:p>
          <a:p>
            <a:pPr lvl="1"/>
            <a:r>
              <a:rPr lang="en-US" dirty="0"/>
              <a:t>God “gives” (Matt. 20:4, 8, 14)</a:t>
            </a:r>
          </a:p>
          <a:p>
            <a:r>
              <a:rPr lang="en-US" dirty="0"/>
              <a:t>God is righteous and just (Matt. 20:4, 7, 15; Gen. 18:25)</a:t>
            </a:r>
          </a:p>
          <a:p>
            <a:pPr lvl="1"/>
            <a:r>
              <a:rPr lang="en-US" dirty="0"/>
              <a:t>God does “no wrong” (Matt. 20:13)</a:t>
            </a:r>
          </a:p>
          <a:p>
            <a:r>
              <a:rPr lang="en-US" dirty="0"/>
              <a:t>When it comes to our relationship with the Lord, let us:</a:t>
            </a:r>
          </a:p>
          <a:p>
            <a:pPr lvl="1"/>
            <a:r>
              <a:rPr lang="en-US" dirty="0"/>
              <a:t>Not “suppose” that He will do differently than He has revealed (20:10)</a:t>
            </a:r>
          </a:p>
          <a:p>
            <a:pPr lvl="1"/>
            <a:r>
              <a:rPr lang="en-US" dirty="0"/>
              <a:t>Never “grumble against” Him and His will (20:11)</a:t>
            </a:r>
          </a:p>
          <a:p>
            <a:pPr lvl="1"/>
            <a:r>
              <a:rPr lang="en-US" dirty="0"/>
              <a:t>Remember that we “agreed” to submit to Him and serve Him (20:2, 13)</a:t>
            </a:r>
          </a:p>
        </p:txBody>
      </p:sp>
    </p:spTree>
    <p:extLst>
      <p:ext uri="{BB962C8B-B14F-4D97-AF65-F5344CB8AC3E}">
        <p14:creationId xmlns:p14="http://schemas.microsoft.com/office/powerpoint/2010/main" val="2373677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love is equal for all men and His desire equal for all to be saved (20:1-7; 1 Tim. 2:4; Acts 10:34-35)</a:t>
            </a:r>
          </a:p>
          <a:p>
            <a:r>
              <a:rPr lang="en-US" dirty="0"/>
              <a:t>God draws a distinction between those “out” of His church and those who have come “into” His church (20:1, 3</a:t>
            </a:r>
            <a:r>
              <a:rPr lang="en-US"/>
              <a:t>, 5, 6 </a:t>
            </a:r>
            <a:r>
              <a:rPr lang="en-US" dirty="0"/>
              <a:t>~ 20:2, 4, 7)</a:t>
            </a:r>
          </a:p>
          <a:p>
            <a:r>
              <a:rPr lang="en-US" dirty="0"/>
              <a:t>All are welcome in His church and are treated “equally” (20:12; Gal. 3:28-29)</a:t>
            </a:r>
          </a:p>
          <a:p>
            <a:pPr lvl="1"/>
            <a:r>
              <a:rPr lang="en-US" dirty="0"/>
              <a:t>All enter the church in the same way—baptized into Christ (Gal. 3:26-27)</a:t>
            </a:r>
          </a:p>
          <a:p>
            <a:pPr lvl="1"/>
            <a:r>
              <a:rPr lang="en-US" dirty="0"/>
              <a:t>All are given the same work—bring lost souls to Christ (Mark 16:15)</a:t>
            </a:r>
          </a:p>
          <a:p>
            <a:pPr lvl="1"/>
            <a:r>
              <a:rPr lang="en-US" dirty="0"/>
              <a:t>All will be “given” the “same” reward—home in heaven (Rev. 2:10)</a:t>
            </a:r>
          </a:p>
        </p:txBody>
      </p:sp>
    </p:spTree>
    <p:extLst>
      <p:ext uri="{BB962C8B-B14F-4D97-AF65-F5344CB8AC3E}">
        <p14:creationId xmlns:p14="http://schemas.microsoft.com/office/powerpoint/2010/main" val="1919367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Those in His vineyard are called “laborers” three times (20:1, 2, 8)</a:t>
            </a:r>
          </a:p>
          <a:p>
            <a:r>
              <a:rPr lang="en-US" dirty="0"/>
              <a:t>Those sent “into” His vineyard are there to labor (20:2, 4, 7)</a:t>
            </a:r>
          </a:p>
          <a:p>
            <a:r>
              <a:rPr lang="en-US" dirty="0"/>
              <a:t>The Lord is not pleased at all with those who “stand idle” (20:3, 6)</a:t>
            </a:r>
          </a:p>
          <a:p>
            <a:r>
              <a:rPr lang="en-US" dirty="0"/>
              <a:t>Perhaps we could make each day of the week a special focus of work for the Lord—to create habits and become more consistent</a:t>
            </a:r>
          </a:p>
          <a:p>
            <a:pPr lvl="1"/>
            <a:r>
              <a:rPr lang="en-US" dirty="0"/>
              <a:t>Sunday: 	___________</a:t>
            </a:r>
          </a:p>
          <a:p>
            <a:pPr lvl="1"/>
            <a:r>
              <a:rPr lang="en-US" dirty="0"/>
              <a:t>Monday: 	___________</a:t>
            </a:r>
          </a:p>
          <a:p>
            <a:pPr lvl="1"/>
            <a:r>
              <a:rPr lang="en-US" dirty="0"/>
              <a:t>Tuesday: 	___________</a:t>
            </a:r>
          </a:p>
          <a:p>
            <a:pPr lvl="1"/>
            <a:r>
              <a:rPr lang="en-US" dirty="0"/>
              <a:t>Wednesday: 	___________</a:t>
            </a:r>
          </a:p>
          <a:p>
            <a:r>
              <a:rPr lang="en-US" dirty="0"/>
              <a:t>God is looking for laborers—is that me? (1 Cor. 3:5-9; 15:58)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0604B-526B-512B-AB30-5F8596970BA1}"/>
              </a:ext>
            </a:extLst>
          </p:cNvPr>
          <p:cNvSpPr txBox="1"/>
          <p:nvPr/>
        </p:nvSpPr>
        <p:spPr>
          <a:xfrm>
            <a:off x="5326369" y="4314917"/>
            <a:ext cx="5164292" cy="138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8513" marR="0" lvl="1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Thursday: 	___________</a:t>
            </a:r>
          </a:p>
          <a:p>
            <a:pPr marL="798513" marR="0" lvl="1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Friday: 	___________</a:t>
            </a:r>
          </a:p>
          <a:p>
            <a:pPr marL="798513" marR="0" lvl="1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Saturday: 	___________</a:t>
            </a:r>
          </a:p>
        </p:txBody>
      </p:sp>
    </p:spTree>
    <p:extLst>
      <p:ext uri="{BB962C8B-B14F-4D97-AF65-F5344CB8AC3E}">
        <p14:creationId xmlns:p14="http://schemas.microsoft.com/office/powerpoint/2010/main" val="884688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5" y="1695796"/>
            <a:ext cx="12065143" cy="51622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the Son of God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Romans 2:4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baptized into Christ – Romans 6:3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Keep serving the Lord sacrificially each day – Romans 12:1-2</a:t>
            </a: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551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31</cp:revision>
  <cp:lastPrinted>2025-04-13T18:24:42Z</cp:lastPrinted>
  <dcterms:created xsi:type="dcterms:W3CDTF">2024-12-31T23:52:29Z</dcterms:created>
  <dcterms:modified xsi:type="dcterms:W3CDTF">2026-06-28T21:41:46Z</dcterms:modified>
</cp:coreProperties>
</file>