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8" r:id="rId3"/>
    <p:sldId id="274" r:id="rId4"/>
    <p:sldId id="275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-up of a person's legs&#10;&#10;Description automatically generated">
            <a:extLst>
              <a:ext uri="{FF2B5EF4-FFF2-40B4-BE49-F238E27FC236}">
                <a16:creationId xmlns:a16="http://schemas.microsoft.com/office/drawing/2014/main" id="{1BDC3AC5-0169-39D7-533A-B4C5B8CC0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on a dirt path&#10;&#10;Description automatically generated">
            <a:extLst>
              <a:ext uri="{FF2B5EF4-FFF2-40B4-BE49-F238E27FC236}">
                <a16:creationId xmlns:a16="http://schemas.microsoft.com/office/drawing/2014/main" id="{60566443-63BA-1D61-1E23-B3DAE410F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828800"/>
            <a:ext cx="11849147" cy="5029200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08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erson's feet&#10;&#10;Description automatically generated">
            <a:extLst>
              <a:ext uri="{FF2B5EF4-FFF2-40B4-BE49-F238E27FC236}">
                <a16:creationId xmlns:a16="http://schemas.microsoft.com/office/drawing/2014/main" id="{288902CE-7BF0-710E-5F24-ACC0F2305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828800"/>
            <a:ext cx="11849147" cy="5029200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0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's legs&#10;&#10;Description automatically generated">
            <a:extLst>
              <a:ext uri="{FF2B5EF4-FFF2-40B4-BE49-F238E27FC236}">
                <a16:creationId xmlns:a16="http://schemas.microsoft.com/office/drawing/2014/main" id="{7B859762-D63C-1DE2-20CF-B15DA49AE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828800"/>
            <a:ext cx="11849147" cy="5029200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10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's legs&#10;&#10;Description automatically generated">
            <a:extLst>
              <a:ext uri="{FF2B5EF4-FFF2-40B4-BE49-F238E27FC236}">
                <a16:creationId xmlns:a16="http://schemas.microsoft.com/office/drawing/2014/main" id="{4AAF75C5-0E5E-4031-C5EA-D73C7EA8F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837038"/>
            <a:ext cx="11849147" cy="5020962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96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7" r:id="rId3"/>
    <p:sldLayoutId id="2147483668" r:id="rId4"/>
    <p:sldLayoutId id="2147483666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27F318-B14D-066A-E319-B4F4BD16F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1" b="26955"/>
          <a:stretch/>
        </p:blipFill>
        <p:spPr>
          <a:xfrm>
            <a:off x="504" y="1596044"/>
            <a:ext cx="12190992" cy="3413278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BE2057C-22A5-21AD-0547-3F81FD7DF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DD19A-58EC-0C83-7F10-4FBF60D3E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828800"/>
            <a:ext cx="11955164" cy="5029200"/>
          </a:xfrm>
        </p:spPr>
        <p:txBody>
          <a:bodyPr>
            <a:normAutofit/>
          </a:bodyPr>
          <a:lstStyle/>
          <a:p>
            <a:r>
              <a:rPr lang="en-US" sz="2800" dirty="0"/>
              <a:t>God created ALL nations from one blood (Acts 17:26)</a:t>
            </a:r>
          </a:p>
          <a:p>
            <a:r>
              <a:rPr lang="en-US" sz="2800" dirty="0"/>
              <a:t>God allowed ALL nations to make their own choices (Acts 14:16-17; 17:30)</a:t>
            </a:r>
          </a:p>
          <a:p>
            <a:r>
              <a:rPr lang="en-US" sz="2800" dirty="0"/>
              <a:t>God longs for ALL nations to come to Him (Mark 11:17)</a:t>
            </a:r>
          </a:p>
          <a:p>
            <a:r>
              <a:rPr lang="en-US" sz="2800" dirty="0"/>
              <a:t>God promised to bless ALL nations through Abraham (Gal. 3:8; Rom. 4:17-18)</a:t>
            </a:r>
          </a:p>
          <a:p>
            <a:r>
              <a:rPr lang="en-US" sz="2800" dirty="0"/>
              <a:t>God sent Christ to die for ALL nations (John 11:49-52)</a:t>
            </a:r>
          </a:p>
          <a:p>
            <a:r>
              <a:rPr lang="en-US" sz="2800" dirty="0"/>
              <a:t>God provided one way for ALL nations to be saved (Acts 10:34-35; Rom. 1:5)</a:t>
            </a:r>
          </a:p>
          <a:p>
            <a:r>
              <a:rPr lang="en-US" sz="2800" dirty="0"/>
              <a:t>God commands His people to preach to ALL nations (Luke 24:47; Matt. 28:19)</a:t>
            </a:r>
          </a:p>
          <a:p>
            <a:r>
              <a:rPr lang="en-US" sz="2800" dirty="0"/>
              <a:t>God will judge ALL nations (Matt. 25:32)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643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E6763-72AD-AF72-FE25-C65BF2EA5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Nations are in danger when they forget God (Psa. 9:17)</a:t>
            </a:r>
          </a:p>
          <a:p>
            <a:r>
              <a:rPr lang="en-US" dirty="0"/>
              <a:t>Righteousness strengthens a nation (Prov. 14:34)</a:t>
            </a:r>
          </a:p>
          <a:p>
            <a:r>
              <a:rPr lang="en-US" dirty="0"/>
              <a:t>Upright people bless the places where they live (Prov. 11:11)</a:t>
            </a:r>
          </a:p>
          <a:p>
            <a:r>
              <a:rPr lang="en-US" dirty="0"/>
              <a:t>A few righteous souls can matter greatly to God (Gen. 18:32)</a:t>
            </a:r>
          </a:p>
          <a:p>
            <a:r>
              <a:rPr lang="en-US" dirty="0"/>
              <a:t>One righteous person can influence an ungodly nation </a:t>
            </a:r>
            <a:br>
              <a:rPr lang="en-US" dirty="0"/>
            </a:br>
            <a:r>
              <a:rPr lang="en-US" dirty="0"/>
              <a:t>(Gen. 41:38-40; Dan. 1:8; 6:10, 25-27; Esth. 4:14)</a:t>
            </a:r>
          </a:p>
          <a:p>
            <a:r>
              <a:rPr lang="en-US" dirty="0"/>
              <a:t>God’s people are intended to preserve and illuminate the world (Matt. 5:13-16)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496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E6763-72AD-AF72-FE25-C65BF2EA5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righteous (that’s us!) must SHOW UP (be present and engaged)</a:t>
            </a:r>
          </a:p>
          <a:p>
            <a:pPr lvl="1"/>
            <a:r>
              <a:rPr lang="en-US" dirty="0"/>
              <a:t>Heb. 10:24-25; Deut. 6:6-7; Eph. 6:4; Col. 3:17, 23; Gal. 6:10</a:t>
            </a:r>
          </a:p>
          <a:p>
            <a:r>
              <a:rPr lang="en-US" dirty="0"/>
              <a:t>The righteous (that’s us!) must STAND UP (be courageous and distinct)</a:t>
            </a:r>
          </a:p>
          <a:p>
            <a:pPr lvl="1"/>
            <a:r>
              <a:rPr lang="en-US" dirty="0"/>
              <a:t>Jude 3; 1 Pet. 1:15-16; 3:15; Rom. 1:16</a:t>
            </a:r>
          </a:p>
          <a:p>
            <a:r>
              <a:rPr lang="en-US" dirty="0"/>
              <a:t>The righteous (that’s us!) must SPEAK UP (teach the gospel)</a:t>
            </a:r>
          </a:p>
          <a:p>
            <a:pPr lvl="1"/>
            <a:r>
              <a:rPr lang="en-US" dirty="0"/>
              <a:t>Rom. 1:14-16; Eph. 4:15; 2 Tim. 2:24-26</a:t>
            </a:r>
          </a:p>
          <a:p>
            <a:r>
              <a:rPr lang="en-US" dirty="0"/>
              <a:t>The righteous (that’s us!) must PRAY UP (depend on God)</a:t>
            </a:r>
          </a:p>
          <a:p>
            <a:pPr lvl="1"/>
            <a:r>
              <a:rPr lang="en-US" dirty="0"/>
              <a:t>1 Tim. 2:1-4; Col. 4:3; Acts 4:29</a:t>
            </a:r>
          </a:p>
          <a:p>
            <a:r>
              <a:rPr lang="en-US" dirty="0"/>
              <a:t>The righteous (that’s us!) must LIVE UP (adorn the doctrine of Jesus Christ)</a:t>
            </a:r>
          </a:p>
          <a:p>
            <a:pPr lvl="1"/>
            <a:r>
              <a:rPr lang="en-US" dirty="0"/>
              <a:t>Phil. 3:20; 1 Pet. 2:11-12; Rom. 12:1-2</a:t>
            </a:r>
          </a:p>
          <a:p>
            <a:r>
              <a:rPr lang="en-US" dirty="0"/>
              <a:t>The righteous (that’s us!) must LOOK UP (remember the eternal kingdom)</a:t>
            </a:r>
          </a:p>
          <a:p>
            <a:pPr lvl="1"/>
            <a:r>
              <a:rPr lang="en-US" dirty="0"/>
              <a:t>Heb. 12:28; Rev. 17:14; Phil. 3:13-14; 1 Pet. 1:3-4; Col. 3:1-2</a:t>
            </a:r>
          </a:p>
        </p:txBody>
      </p:sp>
    </p:spTree>
    <p:extLst>
      <p:ext uri="{BB962C8B-B14F-4D97-AF65-F5344CB8AC3E}">
        <p14:creationId xmlns:p14="http://schemas.microsoft.com/office/powerpoint/2010/main" val="1569049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1:12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baptized into His church – 1 Corinthians 12:13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1469019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459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6</cp:revision>
  <dcterms:created xsi:type="dcterms:W3CDTF">2024-12-31T23:52:29Z</dcterms:created>
  <dcterms:modified xsi:type="dcterms:W3CDTF">2026-07-05T21:15:53Z</dcterms:modified>
</cp:coreProperties>
</file>