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67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EC4"/>
    <a:srgbClr val="06396B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8A746690-2E4E-1665-4A7A-F996DA905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21708"/>
            <a:ext cx="11849147" cy="5136290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6AC1AF31-225C-A168-DD70-7A0E1577F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21708"/>
            <a:ext cx="11849147" cy="5136290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98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45C032A4-CE1B-56FE-C32B-A240D7BC5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21708"/>
            <a:ext cx="11849147" cy="5136290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77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2857551F-BA34-8D83-FB34-6E72994B4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21708"/>
            <a:ext cx="11849147" cy="5136290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846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robe&#10;&#10;Description automatically generated">
            <a:extLst>
              <a:ext uri="{FF2B5EF4-FFF2-40B4-BE49-F238E27FC236}">
                <a16:creationId xmlns:a16="http://schemas.microsoft.com/office/drawing/2014/main" id="{E4598867-9F9B-3181-E1E8-E637D67C0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75" r:id="rId5"/>
    <p:sldLayoutId id="214748367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4320C92-8BB0-1156-05DC-8AC0E2CC0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0"/>
          <a:stretch/>
        </p:blipFill>
        <p:spPr>
          <a:xfrm>
            <a:off x="504" y="284"/>
            <a:ext cx="12190992" cy="431402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EB5C23A-6EE6-ADF3-F54F-098358CB7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B38B7-8461-E824-A97E-6CE0C70A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 was often found at the feet of Jesus </a:t>
            </a:r>
            <a:br>
              <a:rPr lang="en-US" dirty="0"/>
            </a:br>
            <a:r>
              <a:rPr lang="en-US" dirty="0"/>
              <a:t>(Luke 10:39; John 11:32; 12:3)</a:t>
            </a:r>
          </a:p>
          <a:p>
            <a:r>
              <a:rPr lang="en-US" dirty="0"/>
              <a:t>Mary honored Jesus with more than ordinary hospitality </a:t>
            </a:r>
            <a:br>
              <a:rPr lang="en-US" dirty="0"/>
            </a:br>
            <a:r>
              <a:rPr lang="en-US" dirty="0"/>
              <a:t>(Psa. 23:5; Luke 7:46)</a:t>
            </a:r>
          </a:p>
          <a:p>
            <a:r>
              <a:rPr lang="en-US" dirty="0"/>
              <a:t>Mary showed deep respect, humility and love for Jesus </a:t>
            </a:r>
            <a:br>
              <a:rPr lang="en-US" dirty="0"/>
            </a:br>
            <a:r>
              <a:rPr lang="en-US" dirty="0"/>
              <a:t>(John 12:3)</a:t>
            </a:r>
          </a:p>
          <a:p>
            <a:r>
              <a:rPr lang="en-US" dirty="0"/>
              <a:t>Mary gave lavishly to Jesus, holding nothing back </a:t>
            </a:r>
            <a:br>
              <a:rPr lang="en-US" dirty="0"/>
            </a:br>
            <a:r>
              <a:rPr lang="en-US" dirty="0"/>
              <a:t>(John 12:3, 5; Mark 14:3)</a:t>
            </a:r>
          </a:p>
        </p:txBody>
      </p:sp>
    </p:spTree>
    <p:extLst>
      <p:ext uri="{BB962C8B-B14F-4D97-AF65-F5344CB8AC3E}">
        <p14:creationId xmlns:p14="http://schemas.microsoft.com/office/powerpoint/2010/main" val="30054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B38B7-8461-E824-A97E-6CE0C70A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Judas was a greedy thief only interested in money and self (12:4-6)</a:t>
            </a:r>
          </a:p>
          <a:p>
            <a:r>
              <a:rPr lang="en-US" dirty="0"/>
              <a:t>Judas feigned concern for others to justify his criticism (John 12:5)</a:t>
            </a:r>
          </a:p>
          <a:p>
            <a:r>
              <a:rPr lang="en-US" dirty="0"/>
              <a:t>Judas had negatively influenced the other disciples (Matt. 26:8-9)</a:t>
            </a:r>
          </a:p>
          <a:p>
            <a:r>
              <a:rPr lang="en-US" dirty="0"/>
              <a:t>Judas “criticized her sharply” (Mark 14:5)</a:t>
            </a:r>
          </a:p>
          <a:p>
            <a:r>
              <a:rPr lang="en-US" dirty="0"/>
              <a:t>Judas viewed sacrificing for Jesus as a “waste” (Matt. 26:8)</a:t>
            </a:r>
          </a:p>
          <a:p>
            <a:r>
              <a:rPr lang="en-US" dirty="0"/>
              <a:t>Judas conspired to betray Jesus after this event (Matt. 26:14-16)</a:t>
            </a:r>
          </a:p>
        </p:txBody>
      </p:sp>
    </p:spTree>
    <p:extLst>
      <p:ext uri="{BB962C8B-B14F-4D97-AF65-F5344CB8AC3E}">
        <p14:creationId xmlns:p14="http://schemas.microsoft.com/office/powerpoint/2010/main" val="30644314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B38B7-8461-E824-A97E-6CE0C70A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21708"/>
            <a:ext cx="11849147" cy="4920161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He REPRIMANDED Judas (and the disciples)</a:t>
            </a:r>
          </a:p>
          <a:p>
            <a:pPr lvl="1"/>
            <a:r>
              <a:rPr lang="en-US" sz="3200" dirty="0"/>
              <a:t>Jesus told them to “let her alone” (John 12:7; Mark 14:6; Matt. 26:10)</a:t>
            </a:r>
          </a:p>
          <a:p>
            <a:pPr lvl="1"/>
            <a:r>
              <a:rPr lang="en-US" sz="3200" dirty="0"/>
              <a:t>Jesus knew that Judas was not concerned about the poor (Matt. 26:10a)</a:t>
            </a:r>
          </a:p>
          <a:p>
            <a:pPr lvl="1"/>
            <a:r>
              <a:rPr lang="en-US" sz="3200" dirty="0"/>
              <a:t>Jesus told Judas he could serve the poor “whenever you wish” (Mark 14:7)</a:t>
            </a:r>
          </a:p>
          <a:p>
            <a:r>
              <a:rPr lang="en-US" sz="3600" dirty="0"/>
              <a:t>He COMMENDED Mary</a:t>
            </a:r>
          </a:p>
          <a:p>
            <a:pPr lvl="1"/>
            <a:r>
              <a:rPr lang="en-US" sz="3200" dirty="0"/>
              <a:t>“She has done a good work for me” (Matt. 26:10)</a:t>
            </a:r>
          </a:p>
          <a:p>
            <a:pPr lvl="1"/>
            <a:r>
              <a:rPr lang="en-US" sz="3200" dirty="0"/>
              <a:t>“She has done what she could” (Mark 14:8)</a:t>
            </a:r>
          </a:p>
          <a:p>
            <a:r>
              <a:rPr lang="en-US" sz="3600" dirty="0"/>
              <a:t>He EXTENDED Mary’s Influence</a:t>
            </a:r>
          </a:p>
          <a:p>
            <a:pPr lvl="1"/>
            <a:r>
              <a:rPr lang="en-US" sz="3200" dirty="0"/>
              <a:t>Mary’s good work would be “told as a memorial to her” (Mark 14:9)</a:t>
            </a:r>
          </a:p>
          <a:p>
            <a:pPr lvl="1"/>
            <a:r>
              <a:rPr lang="en-US" sz="3200" dirty="0"/>
              <a:t>Mary’s good work would be shared with “the whole world” (Matt. 26:13)</a:t>
            </a:r>
          </a:p>
        </p:txBody>
      </p:sp>
    </p:spTree>
    <p:extLst>
      <p:ext uri="{BB962C8B-B14F-4D97-AF65-F5344CB8AC3E}">
        <p14:creationId xmlns:p14="http://schemas.microsoft.com/office/powerpoint/2010/main" val="19105059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B38B7-8461-E824-A97E-6CE0C70A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21708"/>
            <a:ext cx="11808306" cy="5136290"/>
          </a:xfrm>
        </p:spPr>
        <p:txBody>
          <a:bodyPr>
            <a:noAutofit/>
          </a:bodyPr>
          <a:lstStyle/>
          <a:p>
            <a:r>
              <a:rPr lang="en-US" sz="3100" dirty="0"/>
              <a:t>Jesus SUMMARIZED much of the Christian religion in one statement </a:t>
            </a:r>
          </a:p>
          <a:p>
            <a:pPr lvl="1"/>
            <a:r>
              <a:rPr lang="en-US" dirty="0"/>
              <a:t>“She hath done” – God expects us to be active in doing good works </a:t>
            </a:r>
            <a:br>
              <a:rPr lang="en-US" dirty="0"/>
            </a:br>
            <a:r>
              <a:rPr lang="en-US" dirty="0"/>
              <a:t>(Matt. 7:21-27; Jas. 1:21-27; 2:14-26; John 13:17)</a:t>
            </a:r>
          </a:p>
          <a:p>
            <a:pPr lvl="1"/>
            <a:r>
              <a:rPr lang="en-US" dirty="0"/>
              <a:t>“What she could” – God holds us responsible for what we are able to do (Matt. 25:14-30; 2 Cor. 8:3, 12; Rom. 12:6-8; 1 Pet. 4:10)</a:t>
            </a:r>
          </a:p>
          <a:p>
            <a:r>
              <a:rPr lang="en-US" sz="3100" dirty="0"/>
              <a:t>Jesus SET FORTH Mary as an example for all disciples to follow</a:t>
            </a:r>
          </a:p>
          <a:p>
            <a:r>
              <a:rPr lang="en-US" sz="3100" dirty="0"/>
              <a:t>Jesus SEEKS for His followers to do what they can</a:t>
            </a:r>
          </a:p>
          <a:p>
            <a:pPr lvl="1"/>
            <a:r>
              <a:rPr lang="en-US" dirty="0"/>
              <a:t>In our homes (Eph. 5:22-6:4; Col. 3:18-21; Josh. 24:15)</a:t>
            </a:r>
          </a:p>
          <a:p>
            <a:pPr lvl="1"/>
            <a:r>
              <a:rPr lang="en-US" dirty="0"/>
              <a:t>In our daily influence (Phil. 2:14-16; 1 Pet. 2:11-12)</a:t>
            </a:r>
          </a:p>
          <a:p>
            <a:pPr lvl="1"/>
            <a:r>
              <a:rPr lang="en-US" dirty="0"/>
              <a:t>In our congregation (1 Cor. 12:12-27; 10:31; Eph. 3:21; 4:11-16) </a:t>
            </a:r>
          </a:p>
          <a:p>
            <a:pPr lvl="1"/>
            <a:r>
              <a:rPr lang="en-US" dirty="0"/>
              <a:t>In the lives of the hurting and needy (Gal. 6:10; Jas. 1:27; Matt. 25:34-40)</a:t>
            </a:r>
          </a:p>
        </p:txBody>
      </p:sp>
    </p:spTree>
    <p:extLst>
      <p:ext uri="{BB962C8B-B14F-4D97-AF65-F5344CB8AC3E}">
        <p14:creationId xmlns:p14="http://schemas.microsoft.com/office/powerpoint/2010/main" val="2218004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Jesus is the Son of God – Acts 16:31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baptized into Christ – Acts 22:16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Faithfully walk with Jesus every day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950898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520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25</cp:revision>
  <cp:lastPrinted>2025-04-13T18:24:42Z</cp:lastPrinted>
  <dcterms:created xsi:type="dcterms:W3CDTF">2024-12-31T23:52:29Z</dcterms:created>
  <dcterms:modified xsi:type="dcterms:W3CDTF">2026-07-12T21:36:05Z</dcterms:modified>
</cp:coreProperties>
</file>