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67" r:id="rId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7EC4"/>
    <a:srgbClr val="06396B"/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erson wearing a robe&#10;&#10;Description automatically generated">
            <a:extLst>
              <a:ext uri="{FF2B5EF4-FFF2-40B4-BE49-F238E27FC236}">
                <a16:creationId xmlns:a16="http://schemas.microsoft.com/office/drawing/2014/main" id="{B61C9949-E484-A53F-D6DC-D0D2C5BE0E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a robe&#10;&#10;Description automatically generated">
            <a:extLst>
              <a:ext uri="{FF2B5EF4-FFF2-40B4-BE49-F238E27FC236}">
                <a16:creationId xmlns:a16="http://schemas.microsoft.com/office/drawing/2014/main" id="{1D9D3057-CF5B-F80F-E463-CB198D974A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61535"/>
            <a:ext cx="11849147" cy="5696463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white cloth&#10;&#10;Description automatically generated">
            <a:extLst>
              <a:ext uri="{FF2B5EF4-FFF2-40B4-BE49-F238E27FC236}">
                <a16:creationId xmlns:a16="http://schemas.microsoft.com/office/drawing/2014/main" id="{19E4A2E1-6ACA-E71D-2943-DFC29FF4D0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61535"/>
            <a:ext cx="11849147" cy="5696463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479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white cloth&#10;&#10;Description automatically generated">
            <a:extLst>
              <a:ext uri="{FF2B5EF4-FFF2-40B4-BE49-F238E27FC236}">
                <a16:creationId xmlns:a16="http://schemas.microsoft.com/office/drawing/2014/main" id="{0C9362D4-46B8-008C-5C1D-87EF4E0F50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61535"/>
            <a:ext cx="11849147" cy="5696463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2232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white robe&#10;&#10;Description automatically generated">
            <a:extLst>
              <a:ext uri="{FF2B5EF4-FFF2-40B4-BE49-F238E27FC236}">
                <a16:creationId xmlns:a16="http://schemas.microsoft.com/office/drawing/2014/main" id="{265D1871-B29C-85EA-9CA1-7FB1EEEFC4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78011"/>
            <a:ext cx="11849147" cy="5679988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1033463" indent="-3476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65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3" r:id="rId3"/>
    <p:sldLayoutId id="2147483674" r:id="rId4"/>
    <p:sldLayoutId id="214748367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CB5E6C1-A787-0F57-50D2-A147C6B291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57"/>
          <a:stretch/>
        </p:blipFill>
        <p:spPr>
          <a:xfrm>
            <a:off x="504" y="284"/>
            <a:ext cx="12190992" cy="4405462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DF366F0-E069-CA8B-DC8B-E70FE9977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B38B7-8461-E824-A97E-6CE0C70A2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61535"/>
            <a:ext cx="11955164" cy="5696463"/>
          </a:xfrm>
        </p:spPr>
        <p:txBody>
          <a:bodyPr>
            <a:normAutofit/>
          </a:bodyPr>
          <a:lstStyle/>
          <a:p>
            <a:r>
              <a:rPr lang="en-US" dirty="0"/>
              <a:t>He is God on this earth</a:t>
            </a:r>
          </a:p>
          <a:p>
            <a:pPr lvl="1"/>
            <a:r>
              <a:rPr lang="en-US" dirty="0"/>
              <a:t>He possessed Divine knowledge (Matt. 21:2-3; Mark 11:2-6; Luke 19:43-44)</a:t>
            </a:r>
          </a:p>
          <a:p>
            <a:pPr lvl="1"/>
            <a:r>
              <a:rPr lang="en-US" dirty="0"/>
              <a:t>He possessed Divine power (Luke 19:37; John 12:17-18)</a:t>
            </a:r>
          </a:p>
          <a:p>
            <a:r>
              <a:rPr lang="en-US" dirty="0"/>
              <a:t>He is the Christ, the promised Messiah</a:t>
            </a:r>
          </a:p>
          <a:p>
            <a:pPr lvl="1"/>
            <a:r>
              <a:rPr lang="en-US" dirty="0"/>
              <a:t>Matt. 21:4-5, 9; John 12:14-15; Zech. 9:9</a:t>
            </a:r>
          </a:p>
          <a:p>
            <a:r>
              <a:rPr lang="en-US" dirty="0"/>
              <a:t>He is the Prophet, promised by Moses </a:t>
            </a:r>
          </a:p>
          <a:p>
            <a:pPr lvl="1"/>
            <a:r>
              <a:rPr lang="en-US" dirty="0"/>
              <a:t>Matt. 21:11; Deut. 18:15-19</a:t>
            </a:r>
          </a:p>
          <a:p>
            <a:r>
              <a:rPr lang="en-US" dirty="0"/>
              <a:t>He is the King, but not as they expected</a:t>
            </a:r>
          </a:p>
          <a:p>
            <a:pPr lvl="1"/>
            <a:r>
              <a:rPr lang="en-US" dirty="0"/>
              <a:t>Matt. 21:5; Mark 11:10; Luke 19:38; John 12:12-13)</a:t>
            </a:r>
          </a:p>
        </p:txBody>
      </p:sp>
    </p:spTree>
    <p:extLst>
      <p:ext uri="{BB962C8B-B14F-4D97-AF65-F5344CB8AC3E}">
        <p14:creationId xmlns:p14="http://schemas.microsoft.com/office/powerpoint/2010/main" val="30054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B38B7-8461-E824-A97E-6CE0C70A2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see His humility—lowly and riding on a donkey </a:t>
            </a:r>
            <a:br>
              <a:rPr lang="en-US" dirty="0"/>
            </a:br>
            <a:r>
              <a:rPr lang="en-US" dirty="0"/>
              <a:t>(Matt. 21:5)</a:t>
            </a:r>
          </a:p>
          <a:p>
            <a:r>
              <a:rPr lang="en-US" dirty="0"/>
              <a:t>We see His compassion—weeping over the lost in Jerusalem </a:t>
            </a:r>
            <a:br>
              <a:rPr lang="en-US" dirty="0"/>
            </a:br>
            <a:r>
              <a:rPr lang="en-US" dirty="0"/>
              <a:t>(Luke 19:41-44)</a:t>
            </a:r>
          </a:p>
          <a:p>
            <a:r>
              <a:rPr lang="en-US" dirty="0"/>
              <a:t>We see His worthiness—</a:t>
            </a:r>
            <a:r>
              <a:rPr lang="en-US"/>
              <a:t>even stones </a:t>
            </a:r>
            <a:r>
              <a:rPr lang="en-US" dirty="0"/>
              <a:t>would cry out praise to Him (Luke 19:39-40)</a:t>
            </a:r>
          </a:p>
          <a:p>
            <a:r>
              <a:rPr lang="en-US" dirty="0"/>
              <a:t>We see His courage—going to a city that would reject and kill Him (Luke 19:28)</a:t>
            </a:r>
          </a:p>
        </p:txBody>
      </p:sp>
    </p:spTree>
    <p:extLst>
      <p:ext uri="{BB962C8B-B14F-4D97-AF65-F5344CB8AC3E}">
        <p14:creationId xmlns:p14="http://schemas.microsoft.com/office/powerpoint/2010/main" val="19857192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B38B7-8461-E824-A97E-6CE0C70A2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need to obey Him as my Lord </a:t>
            </a:r>
            <a:br>
              <a:rPr lang="en-US" dirty="0"/>
            </a:br>
            <a:r>
              <a:rPr lang="en-US" dirty="0"/>
              <a:t>(Mark 11:3-6; Luke 19:31-34)</a:t>
            </a:r>
          </a:p>
          <a:p>
            <a:r>
              <a:rPr lang="en-US" dirty="0"/>
              <a:t>I need to praise Him as my God and King </a:t>
            </a:r>
            <a:br>
              <a:rPr lang="en-US" dirty="0"/>
            </a:br>
            <a:r>
              <a:rPr lang="en-US" dirty="0"/>
              <a:t>(Luke 19:37-38)</a:t>
            </a:r>
          </a:p>
          <a:p>
            <a:r>
              <a:rPr lang="en-US" dirty="0"/>
              <a:t>I need to lay my honor, my possessions and my will before Him </a:t>
            </a:r>
            <a:br>
              <a:rPr lang="en-US" dirty="0"/>
            </a:br>
            <a:r>
              <a:rPr lang="en-US" dirty="0"/>
              <a:t>(Luke 19:35-36)</a:t>
            </a:r>
          </a:p>
          <a:p>
            <a:r>
              <a:rPr lang="en-US" dirty="0"/>
              <a:t>I need to receive Him for who He truly is, not merely for what I want Him to be (John 12:12-13; Matt. 21:9)</a:t>
            </a:r>
          </a:p>
          <a:p>
            <a:r>
              <a:rPr lang="en-US" dirty="0"/>
              <a:t>I need to go after Him, even if the whole world does not </a:t>
            </a:r>
            <a:br>
              <a:rPr lang="en-US" dirty="0"/>
            </a:br>
            <a:r>
              <a:rPr lang="en-US" dirty="0"/>
              <a:t>(John 12:19)</a:t>
            </a:r>
          </a:p>
        </p:txBody>
      </p:sp>
    </p:spTree>
    <p:extLst>
      <p:ext uri="{BB962C8B-B14F-4D97-AF65-F5344CB8AC3E}">
        <p14:creationId xmlns:p14="http://schemas.microsoft.com/office/powerpoint/2010/main" val="194569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Believe Jesus is the Son of God – John 8:24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Repent of your sins and turn toward God – Luke 13:3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Confess your faith in Jesus Christ – Matthew 10:32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Be baptized into Christ – Mark 16:16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Obey Him faithfully – Matthew 7:21</a:t>
            </a:r>
          </a:p>
        </p:txBody>
      </p:sp>
    </p:spTree>
    <p:extLst>
      <p:ext uri="{BB962C8B-B14F-4D97-AF65-F5344CB8AC3E}">
        <p14:creationId xmlns:p14="http://schemas.microsoft.com/office/powerpoint/2010/main" val="19508987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5277</TotalTime>
  <Words>328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26</cp:revision>
  <cp:lastPrinted>2025-04-13T18:24:42Z</cp:lastPrinted>
  <dcterms:created xsi:type="dcterms:W3CDTF">2024-12-31T23:52:29Z</dcterms:created>
  <dcterms:modified xsi:type="dcterms:W3CDTF">2026-07-19T12:35:20Z</dcterms:modified>
</cp:coreProperties>
</file>