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7" r:id="rId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7EC4"/>
    <a:srgbClr val="06396B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wearing a robe&#10;&#10;Description automatically generated">
            <a:extLst>
              <a:ext uri="{FF2B5EF4-FFF2-40B4-BE49-F238E27FC236}">
                <a16:creationId xmlns:a16="http://schemas.microsoft.com/office/drawing/2014/main" id="{B61C9949-E484-A53F-D6DC-D0D2C5BE0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59C282BB-F1F4-A3C0-9666-2B906E5C6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10FAA065-D877-79F5-253E-8046BA2591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219200"/>
            <a:ext cx="11849147" cy="5638798"/>
          </a:xfrm>
        </p:spPr>
        <p:txBody>
          <a:bodyPr>
            <a:normAutofit/>
          </a:bodyPr>
          <a:lstStyle>
            <a:lvl1pPr marL="347663" indent="-347663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1033463" indent="-3476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065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2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white text on it&#10;&#10;Description automatically generated">
            <a:extLst>
              <a:ext uri="{FF2B5EF4-FFF2-40B4-BE49-F238E27FC236}">
                <a16:creationId xmlns:a16="http://schemas.microsoft.com/office/drawing/2014/main" id="{3DB4C81D-7033-7C23-92D2-21AD39ADAC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3" r="22952"/>
          <a:stretch/>
        </p:blipFill>
        <p:spPr>
          <a:xfrm>
            <a:off x="1546169" y="283"/>
            <a:ext cx="6808124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3662EFA-D70A-E8A0-33D4-4A9BDB75D5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6" r="90142"/>
          <a:stretch/>
        </p:blipFill>
        <p:spPr>
          <a:xfrm>
            <a:off x="504" y="880533"/>
            <a:ext cx="1201763" cy="5977183"/>
          </a:xfrm>
          <a:prstGeom prst="rect">
            <a:avLst/>
          </a:prstGeom>
        </p:spPr>
      </p:pic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D5EB3BF0-B7A9-8253-6FFC-F284153E6A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97" b="69631"/>
          <a:stretch/>
        </p:blipFill>
        <p:spPr>
          <a:xfrm>
            <a:off x="504" y="1515533"/>
            <a:ext cx="12190992" cy="567267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599BAE4D-AD89-59DA-3930-49E9D5FD99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55" b="56296"/>
          <a:stretch/>
        </p:blipFill>
        <p:spPr>
          <a:xfrm>
            <a:off x="504" y="2438400"/>
            <a:ext cx="12190992" cy="558800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5D37664F-B04F-E3CA-FC96-4DBD89BF47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42345"/>
          <a:stretch/>
        </p:blipFill>
        <p:spPr>
          <a:xfrm>
            <a:off x="504" y="3429000"/>
            <a:ext cx="12190992" cy="524933"/>
          </a:xfrm>
          <a:prstGeom prst="rect">
            <a:avLst/>
          </a:prstGeom>
        </p:spPr>
      </p:pic>
      <p:pic>
        <p:nvPicPr>
          <p:cNvPr id="20" name="Picture 19" descr="A screenshot of a computer&#10;&#10;Description automatically generated">
            <a:extLst>
              <a:ext uri="{FF2B5EF4-FFF2-40B4-BE49-F238E27FC236}">
                <a16:creationId xmlns:a16="http://schemas.microsoft.com/office/drawing/2014/main" id="{DBA40BF4-7B15-0B03-C914-6448D45480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2" b="28270"/>
          <a:stretch/>
        </p:blipFill>
        <p:spPr>
          <a:xfrm>
            <a:off x="504" y="4385734"/>
            <a:ext cx="12190992" cy="533400"/>
          </a:xfrm>
          <a:prstGeom prst="rect">
            <a:avLst/>
          </a:prstGeom>
        </p:spPr>
      </p:pic>
      <p:pic>
        <p:nvPicPr>
          <p:cNvPr id="24" name="Picture 23" descr="A screenshot of a computer&#10;&#10;Description automatically generated">
            <a:extLst>
              <a:ext uri="{FF2B5EF4-FFF2-40B4-BE49-F238E27FC236}">
                <a16:creationId xmlns:a16="http://schemas.microsoft.com/office/drawing/2014/main" id="{F5DC3023-171D-F84E-533B-B9C0741134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7" b="15433"/>
          <a:stretch/>
        </p:blipFill>
        <p:spPr>
          <a:xfrm>
            <a:off x="504" y="5350934"/>
            <a:ext cx="12190992" cy="448450"/>
          </a:xfrm>
          <a:prstGeom prst="rect">
            <a:avLst/>
          </a:prstGeom>
        </p:spPr>
      </p:pic>
      <p:pic>
        <p:nvPicPr>
          <p:cNvPr id="28" name="Picture 27" descr="A screenshot of a computer&#10;&#10;Description automatically generated">
            <a:extLst>
              <a:ext uri="{FF2B5EF4-FFF2-40B4-BE49-F238E27FC236}">
                <a16:creationId xmlns:a16="http://schemas.microsoft.com/office/drawing/2014/main" id="{BE163529-5076-C594-836B-FA65C48F29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63"/>
          <a:stretch/>
        </p:blipFill>
        <p:spPr>
          <a:xfrm>
            <a:off x="504" y="6231184"/>
            <a:ext cx="12190992" cy="626532"/>
          </a:xfrm>
          <a:prstGeom prst="rect">
            <a:avLst/>
          </a:prstGeom>
        </p:spPr>
      </p:pic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EBA844D-25D8-B0CB-83F5-A48974DF6A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3" b="73706"/>
          <a:stretch/>
        </p:blipFill>
        <p:spPr>
          <a:xfrm>
            <a:off x="504" y="1092201"/>
            <a:ext cx="12190992" cy="711199"/>
          </a:xfrm>
          <a:prstGeom prst="rect">
            <a:avLst/>
          </a:prstGeom>
        </p:spPr>
      </p:pic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761C9C4-D9E1-F3CD-DCBA-3F9F92AD44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9" b="60371"/>
          <a:stretch/>
        </p:blipFill>
        <p:spPr>
          <a:xfrm>
            <a:off x="504" y="2082800"/>
            <a:ext cx="12190992" cy="635000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523144E-9DAD-0D93-6FFD-EC163BDE91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03" b="48642"/>
          <a:stretch/>
        </p:blipFill>
        <p:spPr>
          <a:xfrm>
            <a:off x="504" y="2997200"/>
            <a:ext cx="12190992" cy="524933"/>
          </a:xfrm>
          <a:prstGeom prst="rect">
            <a:avLst/>
          </a:prstGeom>
        </p:spPr>
      </p:pic>
      <p:pic>
        <p:nvPicPr>
          <p:cNvPr id="18" name="Picture 1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C5DB09A-D5CA-EFA7-99C1-86D3C69FF1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55" b="33085"/>
          <a:stretch/>
        </p:blipFill>
        <p:spPr>
          <a:xfrm>
            <a:off x="504" y="3953934"/>
            <a:ext cx="12190992" cy="635000"/>
          </a:xfrm>
          <a:prstGeom prst="rect">
            <a:avLst/>
          </a:prstGeom>
        </p:spPr>
      </p:pic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AE88017-19A9-F322-A4DC-BD13F685D6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30" b="19010"/>
          <a:stretch/>
        </p:blipFill>
        <p:spPr>
          <a:xfrm>
            <a:off x="504" y="4919134"/>
            <a:ext cx="12190992" cy="635000"/>
          </a:xfrm>
          <a:prstGeom prst="rect">
            <a:avLst/>
          </a:prstGeom>
        </p:spPr>
      </p:pic>
      <p:pic>
        <p:nvPicPr>
          <p:cNvPr id="26" name="Picture 2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650B1C4-9427-04E4-CFFF-1A728C919F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67" b="6173"/>
          <a:stretch/>
        </p:blipFill>
        <p:spPr>
          <a:xfrm>
            <a:off x="504" y="5799384"/>
            <a:ext cx="12190992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8879E-D88C-14CC-49D8-77786D854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Believe Jesus is the Son of God – Acts 16:31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Repent of your sins and turn toward God – Acts 17:30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Confess your faith in Jesus Christ – Romans 10:9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Be baptized into Christ – Galatians 3:27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enroll you in heaven – Hebrews 12:23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Faithfully give yourself to the Lord each day – 1 John 1:7</a:t>
            </a:r>
          </a:p>
        </p:txBody>
      </p:sp>
    </p:spTree>
    <p:extLst>
      <p:ext uri="{BB962C8B-B14F-4D97-AF65-F5344CB8AC3E}">
        <p14:creationId xmlns:p14="http://schemas.microsoft.com/office/powerpoint/2010/main" val="19508987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5450</TotalTime>
  <Words>78</Words>
  <Application>Microsoft Office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29</cp:revision>
  <cp:lastPrinted>2025-04-13T18:24:42Z</cp:lastPrinted>
  <dcterms:created xsi:type="dcterms:W3CDTF">2024-12-31T23:52:29Z</dcterms:created>
  <dcterms:modified xsi:type="dcterms:W3CDTF">2026-08-09T12:31:29Z</dcterms:modified>
</cp:coreProperties>
</file>