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75" autoAdjust="0"/>
    <p:restoredTop sz="94660"/>
  </p:normalViewPr>
  <p:slideViewPr>
    <p:cSldViewPr snapToGrid="0">
      <p:cViewPr>
        <p:scale>
          <a:sx n="33" d="100"/>
          <a:sy n="33" d="100"/>
        </p:scale>
        <p:origin x="2490" y="16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9D4932-4819-7DA9-B161-FC3210D8CD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FA1DBE-2047-3BDD-71F0-2BC51986C0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29DE06-2BB2-4999-CD4A-9EFC69BB4A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480CE-4E0E-4565-A40C-7903550F6D90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0F93CC-5B9F-C274-BE1B-09BA3910C5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35353B-7596-6775-AD03-E91ECD014C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E032D-6AE6-4045-A850-8CC59FBCDAAA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book with text overlay&#10;&#10;Description automatically generated">
            <a:extLst>
              <a:ext uri="{FF2B5EF4-FFF2-40B4-BE49-F238E27FC236}">
                <a16:creationId xmlns:a16="http://schemas.microsoft.com/office/drawing/2014/main" id="{04E91E36-1757-06C7-848B-5B5B589D902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64234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410164-550C-C19D-4EA7-867255413C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27C3994-5EEC-56E6-3177-CD0E388CF7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CF60C1-0ED3-7B43-53CB-6CF5E31B69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480CE-4E0E-4565-A40C-7903550F6D90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3980DB-B358-5714-DFDD-BE87A1405A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984460-2DCC-6393-184B-1132618FB6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E032D-6AE6-4045-A850-8CC59FBCDA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42018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5E3CA8F-C824-2157-48D0-2DBB7617902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50DC653-0EA9-8396-E2A7-244DAF89F9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E4A9B7-91FE-0502-8C47-2956317A66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480CE-4E0E-4565-A40C-7903550F6D90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D4F655-AEEB-B3B2-0806-DD04FB798E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B8A84D-1452-F732-4EED-C80C15571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E032D-6AE6-4045-A850-8CC59FBCDA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65159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ook on a table&#10;&#10;Description automatically generated">
            <a:extLst>
              <a:ext uri="{FF2B5EF4-FFF2-40B4-BE49-F238E27FC236}">
                <a16:creationId xmlns:a16="http://schemas.microsoft.com/office/drawing/2014/main" id="{20BDFCBD-A8EE-7149-4503-5EA2187F9DC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586A4F-D3CB-382C-47BA-064746930A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480CE-4E0E-4565-A40C-7903550F6D90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910E79-8445-236E-410D-DE5BB37B41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614EFB-3CB5-6E6D-A4D8-C53F6BF46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E032D-6AE6-4045-A850-8CC59FBCDA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04103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27D583-62D9-F0DB-7046-18AB3A6711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A4C441-352A-91D1-AA31-23009C58D5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85109B-908A-CB7F-C9F6-B31A5FFE9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480CE-4E0E-4565-A40C-7903550F6D90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7DC844-E338-8425-A85E-745F03DC4E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6270E9-F597-8F3E-BBCC-93F5702C83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E032D-6AE6-4045-A850-8CC59FBCDA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79907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A4F5E9-A5A6-4014-040D-C753B133B2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80A163-5242-E008-1610-D8F52B10C4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C3C4B9B-7B2E-0728-756D-EDDC000FF7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9ACA03E-A621-ED8F-A4AF-D1223F3EB6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480CE-4E0E-4565-A40C-7903550F6D90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634A47-47B8-6E26-B04A-66A30164C7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314E3D-E10B-A69F-3713-60C2DA5EC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E032D-6AE6-4045-A850-8CC59FBCDA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56594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3347E3-22C5-A7E4-C3A5-29AA48BE23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4B7073-5BDE-50A6-3BB4-C58834534F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9083A53-F2D2-C4F8-5CC2-8300971C1F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B84543A-2BA1-BBA5-A2D1-390FECB04E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F5D4D00-3AC2-25A9-380C-3EC84C70B18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1EAE7EC-4E97-98E8-AD68-11D95A16B5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480CE-4E0E-4565-A40C-7903550F6D90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8D02F16-D347-6448-EC3E-513707EF21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0675872-67F4-DD27-5457-ADACC0EA7A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E032D-6AE6-4045-A850-8CC59FBCDA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4020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CCACBE-0B29-06AA-61C2-795F0F7C28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F91475D-EAB9-414B-8C6A-9D138A6606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480CE-4E0E-4565-A40C-7903550F6D90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47034A2-7C00-8631-D916-EBAEAA54EB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F86C97-4A1E-CF01-1AA6-CF12F4A7EE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E032D-6AE6-4045-A850-8CC59FBCDA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818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D26ADF3-69E7-05A3-96F5-84136C7B93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480CE-4E0E-4565-A40C-7903550F6D90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A3D62DE-490E-CEE9-0ECD-54F90AA01D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D894B5-1698-BE7B-0A70-1CABC0B307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E032D-6AE6-4045-A850-8CC59FBCDA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44443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24F009-7CBC-B1F5-6DBF-8B4ACFB548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512252-9D25-2BE6-8580-DEFA2AF0FF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6E5BC2-5DF6-9E53-36E0-F5C680D53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082935-61FB-DFF0-B60E-CF876904A0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480CE-4E0E-4565-A40C-7903550F6D90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487B0A-BAF6-2021-8BBF-9BB1429F72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CA0B1E-49B6-D388-D58E-D1C8E3743E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E032D-6AE6-4045-A850-8CC59FBCDA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64113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39A60B-5650-27A8-153A-79C94EC5BC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513C2ED-00A2-20F2-0F74-01AA41E1CBF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C3150D6-1DBA-74C7-A4E1-03C807D3A4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F4D1A0E-1EED-66E2-F807-F7EF043385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480CE-4E0E-4565-A40C-7903550F6D90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24EEEEE-0066-BD28-B459-19BBC16CA0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250BF2-1940-C967-18A2-30A4E18E4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E032D-6AE6-4045-A850-8CC59FBCDA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90942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6C9C614-BEF2-4F4E-0977-708DD54A71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DD52B4-4D91-ADBE-F325-59C23B8134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5CC261-AFA7-6D39-FAEA-3F2C543F5CB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1480CE-4E0E-4565-A40C-7903550F6D90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DB6EF7-D3E4-C642-B5D0-977BAD67982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679C25-C35C-C573-878A-A259C7B321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0E032D-6AE6-4045-A850-8CC59FBCDA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95176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70779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video game screen with text&#10;&#10;Description automatically generated">
            <a:extLst>
              <a:ext uri="{FF2B5EF4-FFF2-40B4-BE49-F238E27FC236}">
                <a16:creationId xmlns:a16="http://schemas.microsoft.com/office/drawing/2014/main" id="{C10F3C4F-7398-E5DD-841E-B0D39A07AB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5522" cy="6858000"/>
          </a:xfrm>
          <a:prstGeom prst="rect">
            <a:avLst/>
          </a:prstGeom>
        </p:spPr>
      </p:pic>
      <p:pic>
        <p:nvPicPr>
          <p:cNvPr id="7" name="Picture 6" descr="A screenshot of a video game&#10;&#10;Description automatically generated">
            <a:extLst>
              <a:ext uri="{FF2B5EF4-FFF2-40B4-BE49-F238E27FC236}">
                <a16:creationId xmlns:a16="http://schemas.microsoft.com/office/drawing/2014/main" id="{4FA34EAC-A98C-7C00-314A-1D45043201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5522" cy="6858000"/>
          </a:xfrm>
          <a:prstGeom prst="rect">
            <a:avLst/>
          </a:prstGeom>
        </p:spPr>
      </p:pic>
      <p:pic>
        <p:nvPicPr>
          <p:cNvPr id="9" name="Picture 8" descr="A black background with text and a cartoon character&#10;&#10;Description automatically generated with medium confidence">
            <a:extLst>
              <a:ext uri="{FF2B5EF4-FFF2-40B4-BE49-F238E27FC236}">
                <a16:creationId xmlns:a16="http://schemas.microsoft.com/office/drawing/2014/main" id="{B63A6E8A-7623-E4E6-5860-DEF2F4230C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5522" cy="6858000"/>
          </a:xfrm>
          <a:prstGeom prst="rect">
            <a:avLst/>
          </a:prstGeom>
        </p:spPr>
      </p:pic>
      <p:pic>
        <p:nvPicPr>
          <p:cNvPr id="11" name="Picture 10" descr="A screen shot of a video game&#10;&#10;Description automatically generated">
            <a:extLst>
              <a:ext uri="{FF2B5EF4-FFF2-40B4-BE49-F238E27FC236}">
                <a16:creationId xmlns:a16="http://schemas.microsoft.com/office/drawing/2014/main" id="{937F2826-89D8-F6F2-C0B2-6D732261093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5522" cy="6858000"/>
          </a:xfrm>
          <a:prstGeom prst="rect">
            <a:avLst/>
          </a:prstGeom>
        </p:spPr>
      </p:pic>
      <p:pic>
        <p:nvPicPr>
          <p:cNvPr id="4" name="Picture 3" descr="A video game screen with text&#10;&#10;Description automatically generated">
            <a:extLst>
              <a:ext uri="{FF2B5EF4-FFF2-40B4-BE49-F238E27FC236}">
                <a16:creationId xmlns:a16="http://schemas.microsoft.com/office/drawing/2014/main" id="{DBBE219E-CA9B-396B-14DF-E86CDA6ECB4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795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9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0</Words>
  <Application>Microsoft Office PowerPoint</Application>
  <PresentationFormat>Widescreen</PresentationFormat>
  <Paragraphs>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Sproule</dc:creator>
  <cp:lastModifiedBy>David Sproule</cp:lastModifiedBy>
  <cp:revision>2</cp:revision>
  <dcterms:created xsi:type="dcterms:W3CDTF">2026-08-08T23:08:06Z</dcterms:created>
  <dcterms:modified xsi:type="dcterms:W3CDTF">2026-08-09T21:10:24Z</dcterms:modified>
</cp:coreProperties>
</file>