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4"/>
  </p:notesMasterIdLst>
  <p:sldIdLst>
    <p:sldId id="256" r:id="rId2"/>
    <p:sldId id="276"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7" r:id="rId19"/>
    <p:sldId id="278" r:id="rId20"/>
    <p:sldId id="279" r:id="rId21"/>
    <p:sldId id="280" r:id="rId22"/>
    <p:sldId id="281" r:id="rId23"/>
    <p:sldId id="282" r:id="rId24"/>
    <p:sldId id="283" r:id="rId25"/>
    <p:sldId id="284" r:id="rId26"/>
    <p:sldId id="285" r:id="rId27"/>
    <p:sldId id="286" r:id="rId28"/>
    <p:sldId id="287" r:id="rId29"/>
    <p:sldId id="274" r:id="rId30"/>
    <p:sldId id="288" r:id="rId31"/>
    <p:sldId id="289" r:id="rId32"/>
    <p:sldId id="275" r:id="rId33"/>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0BE606-EE72-44A6-8FB2-D8D7D8281902}" v="244" dt="2026-08-16T05:18:19.4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38" d="100"/>
          <a:sy n="138" d="100"/>
        </p:scale>
        <p:origin x="870" y="120"/>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6/11/relationships/changesInfo" Target="changesInfos/changesInfo1.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 Lupo" userId="59e42de3-9208-4d80-9d8a-cbb6ed8eec68" providerId="ADAL" clId="{B7B8029A-22F8-4567-80C5-F4D8BC969696}"/>
    <pc:docChg chg="custSel modSld">
      <pc:chgData name="Robert Lupo" userId="59e42de3-9208-4d80-9d8a-cbb6ed8eec68" providerId="ADAL" clId="{B7B8029A-22F8-4567-80C5-F4D8BC969696}" dt="2026-08-16T05:20:29.677" v="248"/>
      <pc:docMkLst>
        <pc:docMk/>
      </pc:docMkLst>
      <pc:sldChg chg="modSp modAnim">
        <pc:chgData name="Robert Lupo" userId="59e42de3-9208-4d80-9d8a-cbb6ed8eec68" providerId="ADAL" clId="{B7B8029A-22F8-4567-80C5-F4D8BC969696}" dt="2026-08-16T05:13:53.427" v="132"/>
        <pc:sldMkLst>
          <pc:docMk/>
          <pc:sldMk cId="0" sldId="262"/>
        </pc:sldMkLst>
        <pc:spChg chg="mod">
          <ac:chgData name="Robert Lupo" userId="59e42de3-9208-4d80-9d8a-cbb6ed8eec68" providerId="ADAL" clId="{B7B8029A-22F8-4567-80C5-F4D8BC969696}" dt="2026-08-16T05:13:16.833" v="131" actId="114"/>
          <ac:spMkLst>
            <pc:docMk/>
            <pc:sldMk cId="0" sldId="262"/>
            <ac:spMk id="9" creationId="{00000000-0000-0000-0000-000000000000}"/>
          </ac:spMkLst>
        </pc:spChg>
      </pc:sldChg>
      <pc:sldChg chg="modSp">
        <pc:chgData name="Robert Lupo" userId="59e42de3-9208-4d80-9d8a-cbb6ed8eec68" providerId="ADAL" clId="{B7B8029A-22F8-4567-80C5-F4D8BC969696}" dt="2026-08-16T05:11:49.880" v="79" actId="255"/>
        <pc:sldMkLst>
          <pc:docMk/>
          <pc:sldMk cId="0" sldId="267"/>
        </pc:sldMkLst>
        <pc:spChg chg="mod">
          <ac:chgData name="Robert Lupo" userId="59e42de3-9208-4d80-9d8a-cbb6ed8eec68" providerId="ADAL" clId="{B7B8029A-22F8-4567-80C5-F4D8BC969696}" dt="2026-08-16T05:11:49.880" v="79" actId="255"/>
          <ac:spMkLst>
            <pc:docMk/>
            <pc:sldMk cId="0" sldId="267"/>
            <ac:spMk id="9" creationId="{00000000-0000-0000-0000-000000000000}"/>
          </ac:spMkLst>
        </pc:spChg>
      </pc:sldChg>
      <pc:sldChg chg="modSp modAnim">
        <pc:chgData name="Robert Lupo" userId="59e42de3-9208-4d80-9d8a-cbb6ed8eec68" providerId="ADAL" clId="{B7B8029A-22F8-4567-80C5-F4D8BC969696}" dt="2026-08-16T05:18:01.474" v="238" actId="20577"/>
        <pc:sldMkLst>
          <pc:docMk/>
          <pc:sldMk cId="0" sldId="272"/>
        </pc:sldMkLst>
        <pc:spChg chg="mod">
          <ac:chgData name="Robert Lupo" userId="59e42de3-9208-4d80-9d8a-cbb6ed8eec68" providerId="ADAL" clId="{B7B8029A-22F8-4567-80C5-F4D8BC969696}" dt="2026-08-16T05:15:13.423" v="163" actId="6549"/>
          <ac:spMkLst>
            <pc:docMk/>
            <pc:sldMk cId="0" sldId="272"/>
            <ac:spMk id="8" creationId="{00000000-0000-0000-0000-000000000000}"/>
          </ac:spMkLst>
        </pc:spChg>
        <pc:spChg chg="mod">
          <ac:chgData name="Robert Lupo" userId="59e42de3-9208-4d80-9d8a-cbb6ed8eec68" providerId="ADAL" clId="{B7B8029A-22F8-4567-80C5-F4D8BC969696}" dt="2026-08-16T05:18:01.474" v="238" actId="20577"/>
          <ac:spMkLst>
            <pc:docMk/>
            <pc:sldMk cId="0" sldId="272"/>
            <ac:spMk id="9" creationId="{00000000-0000-0000-0000-000000000000}"/>
          </ac:spMkLst>
        </pc:spChg>
      </pc:sldChg>
      <pc:sldChg chg="modSp">
        <pc:chgData name="Robert Lupo" userId="59e42de3-9208-4d80-9d8a-cbb6ed8eec68" providerId="ADAL" clId="{B7B8029A-22F8-4567-80C5-F4D8BC969696}" dt="2026-08-16T05:18:19.485" v="243" actId="20577"/>
        <pc:sldMkLst>
          <pc:docMk/>
          <pc:sldMk cId="0" sldId="273"/>
        </pc:sldMkLst>
        <pc:spChg chg="mod">
          <ac:chgData name="Robert Lupo" userId="59e42de3-9208-4d80-9d8a-cbb6ed8eec68" providerId="ADAL" clId="{B7B8029A-22F8-4567-80C5-F4D8BC969696}" dt="2026-08-16T05:18:19.485" v="243" actId="20577"/>
          <ac:spMkLst>
            <pc:docMk/>
            <pc:sldMk cId="0" sldId="273"/>
            <ac:spMk id="8" creationId="{00000000-0000-0000-0000-000000000000}"/>
          </ac:spMkLst>
        </pc:spChg>
      </pc:sldChg>
      <pc:sldChg chg="addAnim delAnim">
        <pc:chgData name="Robert Lupo" userId="59e42de3-9208-4d80-9d8a-cbb6ed8eec68" providerId="ADAL" clId="{B7B8029A-22F8-4567-80C5-F4D8BC969696}" dt="2026-08-16T05:20:29.677" v="248"/>
        <pc:sldMkLst>
          <pc:docMk/>
          <pc:sldMk cId="0" sldId="27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8/17/2026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83350B-2840-4D90-53FB-7230DBBFD3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81FA29-B574-F18F-9925-A3A4B7E6CF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0FFE02-D0E9-A8F4-C6F7-FD978EABFD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14B0FF5-F180-DF95-516D-DBED9307B41F}"/>
              </a:ext>
            </a:extLst>
          </p:cNvPr>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23036844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595CA-DCB8-F536-4CB9-E5FFEE4532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EE648B-FC7E-2AC9-8F3A-B8771D13D2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42B23C-8DF5-27D6-50C7-0BF60963100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95775A1-62CD-D3AB-4FC8-D08AB7A82029}"/>
              </a:ext>
            </a:extLst>
          </p:cNvPr>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38898128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734298-2A97-38E0-4D6B-99DACA6928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6C56E7-60BB-29BA-2CBA-4AFA71ED7A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A50A72-50F5-DDFB-3045-BB781373F9D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700394F-F144-BA06-D04D-B9C5F7393C7A}"/>
              </a:ext>
            </a:extLst>
          </p:cNvPr>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28261857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_SLIDE">
    <p:bg>
      <p:bgPr>
        <a:solidFill>
          <a:srgbClr val="1B2A41"/>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822960" y="1737360"/>
            <a:ext cx="7498080" cy="1143000"/>
          </a:xfrm>
          <a:prstGeom prst="rect">
            <a:avLst/>
          </a:prstGeom>
          <a:noFill/>
          <a:ln/>
        </p:spPr>
        <p:txBody>
          <a:bodyPr wrap="square" rtlCol="0"/>
          <a:lstStyle>
            <a:lvl1pPr marL="0" indent="0">
              <a:buNone/>
              <a:defRPr lang="en-US" dirty="0"/>
            </a:lvl1pPr>
          </a:lstStyle>
          <a:p>
            <a:pPr marL="0" indent="0">
              <a:buNone/>
            </a:pP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p:bg>
      <p:bgPr>
        <a:solidFill>
          <a:srgbClr val="2E4057"/>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914400" y="1828800"/>
            <a:ext cx="7315200" cy="1371600"/>
          </a:xfrm>
          <a:prstGeom prst="rect">
            <a:avLst/>
          </a:prstGeom>
          <a:noFill/>
          <a:ln/>
        </p:spPr>
        <p:txBody>
          <a:bodyPr wrap="square" rtlCol="0"/>
          <a:lstStyle>
            <a:lvl1pPr marL="0" indent="0">
              <a:buNone/>
              <a:defRPr lang="en-US" dirty="0"/>
            </a:lvl1pPr>
          </a:lstStyle>
          <a:p>
            <a:pPr marL="0" indent="0">
              <a:buNone/>
            </a:pP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NTENT">
    <p:bg>
      <p:bgPr>
        <a:solidFill>
          <a:srgbClr val="FBF8F1"/>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640080" y="384048"/>
            <a:ext cx="7863840" cy="777240"/>
          </a:xfrm>
          <a:prstGeom prst="rect">
            <a:avLst/>
          </a:prstGeom>
          <a:noFill/>
          <a:ln/>
        </p:spPr>
        <p:txBody>
          <a:bodyPr wrap="square" rtlCol="0"/>
          <a:lstStyle>
            <a:lvl1pPr marL="0" indent="0">
              <a:buNone/>
              <a:defRPr lang="en-US" dirty="0"/>
            </a:lvl1pPr>
          </a:lstStyle>
          <a:p>
            <a:pPr marL="0" indent="0">
              <a:buNone/>
            </a:pP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LYRIC">
    <p:bg>
      <p:bgPr>
        <a:solidFill>
          <a:srgbClr val="F6F1E7"/>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640080" y="365760"/>
            <a:ext cx="7863840" cy="640080"/>
          </a:xfrm>
          <a:prstGeom prst="rect">
            <a:avLst/>
          </a:prstGeom>
          <a:noFill/>
          <a:ln/>
        </p:spPr>
        <p:txBody>
          <a:bodyPr wrap="square" rtlCol="0"/>
          <a:lstStyle>
            <a:lvl1pPr marL="0" indent="0">
              <a:buNone/>
              <a:defRPr lang="en-US" dirty="0"/>
            </a:lvl1pPr>
          </a:lstStyle>
          <a:p>
            <a:pPr marL="0" indent="0">
              <a:buNone/>
            </a:pP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42900" y="377190"/>
            <a:ext cx="5829300" cy="397764"/>
          </a:xfrm>
        </p:spPr>
        <p:txBody>
          <a:bodyPr/>
          <a:lstStyle>
            <a:lvl1pPr algn="l">
              <a:defRPr sz="2100">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3633395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57589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taff line 1">
            <a:extLst>
              <a:ext uri="{C183D7F6-B498-43B3-948B-1728B52AA6E4}">
                <adec:decorative xmlns:adec="http://schemas.microsoft.com/office/drawing/2017/decorative" val="1"/>
              </a:ext>
            </a:extLst>
          </p:cNvPr>
          <p:cNvSpPr/>
          <p:nvPr/>
        </p:nvSpPr>
        <p:spPr>
          <a:xfrm>
            <a:off x="0" y="411480"/>
            <a:ext cx="9144000" cy="0"/>
          </a:xfrm>
          <a:prstGeom prst="line">
            <a:avLst/>
          </a:prstGeom>
          <a:noFill/>
          <a:ln w="12700">
            <a:solidFill>
              <a:srgbClr val="33465E"/>
            </a:solidFill>
            <a:prstDash val="solid"/>
          </a:ln>
        </p:spPr>
        <p:txBody>
          <a:bodyPr/>
          <a:lstStyle/>
          <a:p>
            <a:endParaRPr lang="en-US"/>
          </a:p>
        </p:txBody>
      </p:sp>
      <p:sp>
        <p:nvSpPr>
          <p:cNvPr id="3" name="Staff line 2">
            <a:extLst>
              <a:ext uri="{C183D7F6-B498-43B3-948B-1728B52AA6E4}">
                <adec:decorative xmlns:adec="http://schemas.microsoft.com/office/drawing/2017/decorative" val="1"/>
              </a:ext>
            </a:extLst>
          </p:cNvPr>
          <p:cNvSpPr/>
          <p:nvPr/>
        </p:nvSpPr>
        <p:spPr>
          <a:xfrm>
            <a:off x="0" y="512064"/>
            <a:ext cx="9144000" cy="0"/>
          </a:xfrm>
          <a:prstGeom prst="line">
            <a:avLst/>
          </a:prstGeom>
          <a:noFill/>
          <a:ln w="12700">
            <a:solidFill>
              <a:srgbClr val="33465E"/>
            </a:solidFill>
            <a:prstDash val="solid"/>
          </a:ln>
        </p:spPr>
        <p:txBody>
          <a:bodyPr/>
          <a:lstStyle/>
          <a:p>
            <a:endParaRPr lang="en-US"/>
          </a:p>
        </p:txBody>
      </p:sp>
      <p:sp>
        <p:nvSpPr>
          <p:cNvPr id="4" name="Staff line 3">
            <a:extLst>
              <a:ext uri="{C183D7F6-B498-43B3-948B-1728B52AA6E4}">
                <adec:decorative xmlns:adec="http://schemas.microsoft.com/office/drawing/2017/decorative" val="1"/>
              </a:ext>
            </a:extLst>
          </p:cNvPr>
          <p:cNvSpPr/>
          <p:nvPr/>
        </p:nvSpPr>
        <p:spPr>
          <a:xfrm>
            <a:off x="0" y="612648"/>
            <a:ext cx="9144000" cy="0"/>
          </a:xfrm>
          <a:prstGeom prst="line">
            <a:avLst/>
          </a:prstGeom>
          <a:noFill/>
          <a:ln w="12700">
            <a:solidFill>
              <a:srgbClr val="33465E"/>
            </a:solidFill>
            <a:prstDash val="solid"/>
          </a:ln>
        </p:spPr>
        <p:txBody>
          <a:bodyPr/>
          <a:lstStyle/>
          <a:p>
            <a:endParaRPr lang="en-US"/>
          </a:p>
        </p:txBody>
      </p:sp>
      <p:sp>
        <p:nvSpPr>
          <p:cNvPr id="5" name="Staff line 4">
            <a:extLst>
              <a:ext uri="{C183D7F6-B498-43B3-948B-1728B52AA6E4}">
                <adec:decorative xmlns:adec="http://schemas.microsoft.com/office/drawing/2017/decorative" val="1"/>
              </a:ext>
            </a:extLst>
          </p:cNvPr>
          <p:cNvSpPr/>
          <p:nvPr/>
        </p:nvSpPr>
        <p:spPr>
          <a:xfrm>
            <a:off x="0" y="713232"/>
            <a:ext cx="9144000" cy="0"/>
          </a:xfrm>
          <a:prstGeom prst="line">
            <a:avLst/>
          </a:prstGeom>
          <a:noFill/>
          <a:ln w="12700">
            <a:solidFill>
              <a:srgbClr val="33465E"/>
            </a:solidFill>
            <a:prstDash val="solid"/>
          </a:ln>
        </p:spPr>
        <p:txBody>
          <a:bodyPr/>
          <a:lstStyle/>
          <a:p>
            <a:endParaRPr lang="en-US"/>
          </a:p>
        </p:txBody>
      </p:sp>
      <p:sp>
        <p:nvSpPr>
          <p:cNvPr id="6" name="Staff line 5">
            <a:extLst>
              <a:ext uri="{C183D7F6-B498-43B3-948B-1728B52AA6E4}">
                <adec:decorative xmlns:adec="http://schemas.microsoft.com/office/drawing/2017/decorative" val="1"/>
              </a:ext>
            </a:extLst>
          </p:cNvPr>
          <p:cNvSpPr/>
          <p:nvPr/>
        </p:nvSpPr>
        <p:spPr>
          <a:xfrm>
            <a:off x="0" y="813816"/>
            <a:ext cx="9144000" cy="0"/>
          </a:xfrm>
          <a:prstGeom prst="line">
            <a:avLst/>
          </a:prstGeom>
          <a:noFill/>
          <a:ln w="12700">
            <a:solidFill>
              <a:srgbClr val="33465E"/>
            </a:solidFill>
            <a:prstDash val="solid"/>
          </a:ln>
        </p:spPr>
        <p:txBody>
          <a:bodyPr/>
          <a:lstStyle/>
          <a:p>
            <a:endParaRPr lang="en-US"/>
          </a:p>
        </p:txBody>
      </p:sp>
      <p:sp>
        <p:nvSpPr>
          <p:cNvPr id="7" name="Staff line 1">
            <a:extLst>
              <a:ext uri="{C183D7F6-B498-43B3-948B-1728B52AA6E4}">
                <adec:decorative xmlns:adec="http://schemas.microsoft.com/office/drawing/2017/decorative" val="1"/>
              </a:ext>
            </a:extLst>
          </p:cNvPr>
          <p:cNvSpPr/>
          <p:nvPr/>
        </p:nvSpPr>
        <p:spPr>
          <a:xfrm>
            <a:off x="0" y="3977640"/>
            <a:ext cx="9144000" cy="0"/>
          </a:xfrm>
          <a:prstGeom prst="line">
            <a:avLst/>
          </a:prstGeom>
          <a:noFill/>
          <a:ln w="12700">
            <a:solidFill>
              <a:srgbClr val="33465E"/>
            </a:solidFill>
            <a:prstDash val="solid"/>
          </a:ln>
        </p:spPr>
        <p:txBody>
          <a:bodyPr/>
          <a:lstStyle/>
          <a:p>
            <a:endParaRPr lang="en-US"/>
          </a:p>
        </p:txBody>
      </p:sp>
      <p:sp>
        <p:nvSpPr>
          <p:cNvPr id="8" name="Staff line 2">
            <a:extLst>
              <a:ext uri="{C183D7F6-B498-43B3-948B-1728B52AA6E4}">
                <adec:decorative xmlns:adec="http://schemas.microsoft.com/office/drawing/2017/decorative" val="1"/>
              </a:ext>
            </a:extLst>
          </p:cNvPr>
          <p:cNvSpPr/>
          <p:nvPr/>
        </p:nvSpPr>
        <p:spPr>
          <a:xfrm>
            <a:off x="0" y="4078224"/>
            <a:ext cx="9144000" cy="0"/>
          </a:xfrm>
          <a:prstGeom prst="line">
            <a:avLst/>
          </a:prstGeom>
          <a:noFill/>
          <a:ln w="12700">
            <a:solidFill>
              <a:srgbClr val="33465E"/>
            </a:solidFill>
            <a:prstDash val="solid"/>
          </a:ln>
        </p:spPr>
        <p:txBody>
          <a:bodyPr/>
          <a:lstStyle/>
          <a:p>
            <a:endParaRPr lang="en-US"/>
          </a:p>
        </p:txBody>
      </p:sp>
      <p:sp>
        <p:nvSpPr>
          <p:cNvPr id="9" name="Staff line 3">
            <a:extLst>
              <a:ext uri="{C183D7F6-B498-43B3-948B-1728B52AA6E4}">
                <adec:decorative xmlns:adec="http://schemas.microsoft.com/office/drawing/2017/decorative" val="1"/>
              </a:ext>
            </a:extLst>
          </p:cNvPr>
          <p:cNvSpPr/>
          <p:nvPr/>
        </p:nvSpPr>
        <p:spPr>
          <a:xfrm>
            <a:off x="0" y="4178808"/>
            <a:ext cx="9144000" cy="0"/>
          </a:xfrm>
          <a:prstGeom prst="line">
            <a:avLst/>
          </a:prstGeom>
          <a:noFill/>
          <a:ln w="12700">
            <a:solidFill>
              <a:srgbClr val="33465E"/>
            </a:solidFill>
            <a:prstDash val="solid"/>
          </a:ln>
        </p:spPr>
        <p:txBody>
          <a:bodyPr/>
          <a:lstStyle/>
          <a:p>
            <a:endParaRPr lang="en-US"/>
          </a:p>
        </p:txBody>
      </p:sp>
      <p:sp>
        <p:nvSpPr>
          <p:cNvPr id="10" name="Staff line 4">
            <a:extLst>
              <a:ext uri="{C183D7F6-B498-43B3-948B-1728B52AA6E4}">
                <adec:decorative xmlns:adec="http://schemas.microsoft.com/office/drawing/2017/decorative" val="1"/>
              </a:ext>
            </a:extLst>
          </p:cNvPr>
          <p:cNvSpPr/>
          <p:nvPr/>
        </p:nvSpPr>
        <p:spPr>
          <a:xfrm>
            <a:off x="0" y="4279392"/>
            <a:ext cx="9144000" cy="0"/>
          </a:xfrm>
          <a:prstGeom prst="line">
            <a:avLst/>
          </a:prstGeom>
          <a:noFill/>
          <a:ln w="12700">
            <a:solidFill>
              <a:srgbClr val="33465E"/>
            </a:solidFill>
            <a:prstDash val="solid"/>
          </a:ln>
        </p:spPr>
        <p:txBody>
          <a:bodyPr/>
          <a:lstStyle/>
          <a:p>
            <a:endParaRPr lang="en-US"/>
          </a:p>
        </p:txBody>
      </p:sp>
      <p:sp>
        <p:nvSpPr>
          <p:cNvPr id="11" name="Staff line 5">
            <a:extLst>
              <a:ext uri="{C183D7F6-B498-43B3-948B-1728B52AA6E4}">
                <adec:decorative xmlns:adec="http://schemas.microsoft.com/office/drawing/2017/decorative" val="1"/>
              </a:ext>
            </a:extLst>
          </p:cNvPr>
          <p:cNvSpPr/>
          <p:nvPr/>
        </p:nvSpPr>
        <p:spPr>
          <a:xfrm>
            <a:off x="0" y="4379976"/>
            <a:ext cx="9144000" cy="0"/>
          </a:xfrm>
          <a:prstGeom prst="line">
            <a:avLst/>
          </a:prstGeom>
          <a:noFill/>
          <a:ln w="12700">
            <a:solidFill>
              <a:srgbClr val="33465E"/>
            </a:solidFill>
            <a:prstDash val="solid"/>
          </a:ln>
        </p:spPr>
        <p:txBody>
          <a:bodyPr/>
          <a:lstStyle/>
          <a:p>
            <a:endParaRPr lang="en-US"/>
          </a:p>
        </p:txBody>
      </p:sp>
      <p:sp>
        <p:nvSpPr>
          <p:cNvPr id="12" name="Note head">
            <a:extLst>
              <a:ext uri="{C183D7F6-B498-43B3-948B-1728B52AA6E4}">
                <adec:decorative xmlns:adec="http://schemas.microsoft.com/office/drawing/2017/decorative" val="1"/>
              </a:ext>
            </a:extLst>
          </p:cNvPr>
          <p:cNvSpPr/>
          <p:nvPr/>
        </p:nvSpPr>
        <p:spPr>
          <a:xfrm rot="20400000">
            <a:off x="1005840" y="512064"/>
            <a:ext cx="155448" cy="118872"/>
          </a:xfrm>
          <a:prstGeom prst="ellipse">
            <a:avLst/>
          </a:prstGeom>
          <a:solidFill>
            <a:srgbClr val="B8860B"/>
          </a:solidFill>
          <a:ln/>
        </p:spPr>
        <p:txBody>
          <a:bodyPr/>
          <a:lstStyle/>
          <a:p>
            <a:endParaRPr lang="en-US"/>
          </a:p>
        </p:txBody>
      </p:sp>
      <p:sp>
        <p:nvSpPr>
          <p:cNvPr id="13" name="Note stem">
            <a:extLst>
              <a:ext uri="{C183D7F6-B498-43B3-948B-1728B52AA6E4}">
                <adec:decorative xmlns:adec="http://schemas.microsoft.com/office/drawing/2017/decorative" val="1"/>
              </a:ext>
            </a:extLst>
          </p:cNvPr>
          <p:cNvSpPr/>
          <p:nvPr/>
        </p:nvSpPr>
        <p:spPr>
          <a:xfrm>
            <a:off x="1152144" y="128016"/>
            <a:ext cx="0" cy="420624"/>
          </a:xfrm>
          <a:prstGeom prst="line">
            <a:avLst/>
          </a:prstGeom>
          <a:noFill/>
          <a:ln w="15875">
            <a:solidFill>
              <a:srgbClr val="B8860B"/>
            </a:solidFill>
            <a:prstDash val="solid"/>
          </a:ln>
        </p:spPr>
        <p:txBody>
          <a:bodyPr/>
          <a:lstStyle/>
          <a:p>
            <a:endParaRPr lang="en-US"/>
          </a:p>
        </p:txBody>
      </p:sp>
      <p:sp>
        <p:nvSpPr>
          <p:cNvPr id="14" name="Note head">
            <a:extLst>
              <a:ext uri="{C183D7F6-B498-43B3-948B-1728B52AA6E4}">
                <adec:decorative xmlns:adec="http://schemas.microsoft.com/office/drawing/2017/decorative" val="1"/>
              </a:ext>
            </a:extLst>
          </p:cNvPr>
          <p:cNvSpPr/>
          <p:nvPr/>
        </p:nvSpPr>
        <p:spPr>
          <a:xfrm rot="20400000">
            <a:off x="1828800" y="612648"/>
            <a:ext cx="155448" cy="118872"/>
          </a:xfrm>
          <a:prstGeom prst="ellipse">
            <a:avLst/>
          </a:prstGeom>
          <a:solidFill>
            <a:srgbClr val="B8860B"/>
          </a:solidFill>
          <a:ln/>
        </p:spPr>
        <p:txBody>
          <a:bodyPr/>
          <a:lstStyle/>
          <a:p>
            <a:endParaRPr lang="en-US"/>
          </a:p>
        </p:txBody>
      </p:sp>
      <p:sp>
        <p:nvSpPr>
          <p:cNvPr id="15" name="Note stem">
            <a:extLst>
              <a:ext uri="{C183D7F6-B498-43B3-948B-1728B52AA6E4}">
                <adec:decorative xmlns:adec="http://schemas.microsoft.com/office/drawing/2017/decorative" val="1"/>
              </a:ext>
            </a:extLst>
          </p:cNvPr>
          <p:cNvSpPr/>
          <p:nvPr/>
        </p:nvSpPr>
        <p:spPr>
          <a:xfrm>
            <a:off x="1975104" y="228600"/>
            <a:ext cx="0" cy="420624"/>
          </a:xfrm>
          <a:prstGeom prst="line">
            <a:avLst/>
          </a:prstGeom>
          <a:noFill/>
          <a:ln w="15875">
            <a:solidFill>
              <a:srgbClr val="B8860B"/>
            </a:solidFill>
            <a:prstDash val="solid"/>
          </a:ln>
        </p:spPr>
        <p:txBody>
          <a:bodyPr/>
          <a:lstStyle/>
          <a:p>
            <a:endParaRPr lang="en-US"/>
          </a:p>
        </p:txBody>
      </p:sp>
      <p:sp>
        <p:nvSpPr>
          <p:cNvPr id="16" name="Note head">
            <a:extLst>
              <a:ext uri="{C183D7F6-B498-43B3-948B-1728B52AA6E4}">
                <adec:decorative xmlns:adec="http://schemas.microsoft.com/office/drawing/2017/decorative" val="1"/>
              </a:ext>
            </a:extLst>
          </p:cNvPr>
          <p:cNvSpPr/>
          <p:nvPr/>
        </p:nvSpPr>
        <p:spPr>
          <a:xfrm rot="20400000">
            <a:off x="2834640" y="713232"/>
            <a:ext cx="155448" cy="118872"/>
          </a:xfrm>
          <a:prstGeom prst="ellipse">
            <a:avLst/>
          </a:prstGeom>
          <a:solidFill>
            <a:srgbClr val="B8860B"/>
          </a:solidFill>
          <a:ln/>
        </p:spPr>
        <p:txBody>
          <a:bodyPr/>
          <a:lstStyle/>
          <a:p>
            <a:endParaRPr lang="en-US"/>
          </a:p>
        </p:txBody>
      </p:sp>
      <p:sp>
        <p:nvSpPr>
          <p:cNvPr id="17" name="Note stem">
            <a:extLst>
              <a:ext uri="{C183D7F6-B498-43B3-948B-1728B52AA6E4}">
                <adec:decorative xmlns:adec="http://schemas.microsoft.com/office/drawing/2017/decorative" val="1"/>
              </a:ext>
            </a:extLst>
          </p:cNvPr>
          <p:cNvSpPr/>
          <p:nvPr/>
        </p:nvSpPr>
        <p:spPr>
          <a:xfrm>
            <a:off x="2980944" y="329184"/>
            <a:ext cx="0" cy="420624"/>
          </a:xfrm>
          <a:prstGeom prst="line">
            <a:avLst/>
          </a:prstGeom>
          <a:noFill/>
          <a:ln w="15875">
            <a:solidFill>
              <a:srgbClr val="B8860B"/>
            </a:solidFill>
            <a:prstDash val="solid"/>
          </a:ln>
        </p:spPr>
        <p:txBody>
          <a:bodyPr/>
          <a:lstStyle/>
          <a:p>
            <a:endParaRPr lang="en-US"/>
          </a:p>
        </p:txBody>
      </p:sp>
      <p:sp>
        <p:nvSpPr>
          <p:cNvPr id="18" name="Note head">
            <a:extLst>
              <a:ext uri="{C183D7F6-B498-43B3-948B-1728B52AA6E4}">
                <adec:decorative xmlns:adec="http://schemas.microsoft.com/office/drawing/2017/decorative" val="1"/>
              </a:ext>
            </a:extLst>
          </p:cNvPr>
          <p:cNvSpPr/>
          <p:nvPr/>
        </p:nvSpPr>
        <p:spPr>
          <a:xfrm rot="20400000">
            <a:off x="3840480" y="813816"/>
            <a:ext cx="155448" cy="118872"/>
          </a:xfrm>
          <a:prstGeom prst="ellipse">
            <a:avLst/>
          </a:prstGeom>
          <a:solidFill>
            <a:srgbClr val="B8860B"/>
          </a:solidFill>
          <a:ln/>
        </p:spPr>
        <p:txBody>
          <a:bodyPr/>
          <a:lstStyle/>
          <a:p>
            <a:endParaRPr lang="en-US"/>
          </a:p>
        </p:txBody>
      </p:sp>
      <p:sp>
        <p:nvSpPr>
          <p:cNvPr id="19" name="Note stem">
            <a:extLst>
              <a:ext uri="{C183D7F6-B498-43B3-948B-1728B52AA6E4}">
                <adec:decorative xmlns:adec="http://schemas.microsoft.com/office/drawing/2017/decorative" val="1"/>
              </a:ext>
            </a:extLst>
          </p:cNvPr>
          <p:cNvSpPr/>
          <p:nvPr/>
        </p:nvSpPr>
        <p:spPr>
          <a:xfrm>
            <a:off x="3986784" y="429768"/>
            <a:ext cx="0" cy="420624"/>
          </a:xfrm>
          <a:prstGeom prst="line">
            <a:avLst/>
          </a:prstGeom>
          <a:noFill/>
          <a:ln w="15875">
            <a:solidFill>
              <a:srgbClr val="B8860B"/>
            </a:solidFill>
            <a:prstDash val="solid"/>
          </a:ln>
        </p:spPr>
        <p:txBody>
          <a:bodyPr/>
          <a:lstStyle/>
          <a:p>
            <a:endParaRPr lang="en-US"/>
          </a:p>
        </p:txBody>
      </p:sp>
      <p:sp>
        <p:nvSpPr>
          <p:cNvPr id="20" name="Note head">
            <a:extLst>
              <a:ext uri="{C183D7F6-B498-43B3-948B-1728B52AA6E4}">
                <adec:decorative xmlns:adec="http://schemas.microsoft.com/office/drawing/2017/decorative" val="1"/>
              </a:ext>
            </a:extLst>
          </p:cNvPr>
          <p:cNvSpPr/>
          <p:nvPr/>
        </p:nvSpPr>
        <p:spPr>
          <a:xfrm rot="20400000">
            <a:off x="4937760" y="512064"/>
            <a:ext cx="155448" cy="118872"/>
          </a:xfrm>
          <a:prstGeom prst="ellipse">
            <a:avLst/>
          </a:prstGeom>
          <a:solidFill>
            <a:srgbClr val="B8860B"/>
          </a:solidFill>
          <a:ln/>
        </p:spPr>
        <p:txBody>
          <a:bodyPr/>
          <a:lstStyle/>
          <a:p>
            <a:endParaRPr lang="en-US"/>
          </a:p>
        </p:txBody>
      </p:sp>
      <p:sp>
        <p:nvSpPr>
          <p:cNvPr id="21" name="Note stem">
            <a:extLst>
              <a:ext uri="{C183D7F6-B498-43B3-948B-1728B52AA6E4}">
                <adec:decorative xmlns:adec="http://schemas.microsoft.com/office/drawing/2017/decorative" val="1"/>
              </a:ext>
            </a:extLst>
          </p:cNvPr>
          <p:cNvSpPr/>
          <p:nvPr/>
        </p:nvSpPr>
        <p:spPr>
          <a:xfrm>
            <a:off x="5084064" y="128016"/>
            <a:ext cx="0" cy="420624"/>
          </a:xfrm>
          <a:prstGeom prst="line">
            <a:avLst/>
          </a:prstGeom>
          <a:noFill/>
          <a:ln w="15875">
            <a:solidFill>
              <a:srgbClr val="B8860B"/>
            </a:solidFill>
            <a:prstDash val="solid"/>
          </a:ln>
        </p:spPr>
        <p:txBody>
          <a:bodyPr/>
          <a:lstStyle/>
          <a:p>
            <a:endParaRPr lang="en-US"/>
          </a:p>
        </p:txBody>
      </p:sp>
      <p:sp>
        <p:nvSpPr>
          <p:cNvPr id="22" name="Note head">
            <a:extLst>
              <a:ext uri="{C183D7F6-B498-43B3-948B-1728B52AA6E4}">
                <adec:decorative xmlns:adec="http://schemas.microsoft.com/office/drawing/2017/decorative" val="1"/>
              </a:ext>
            </a:extLst>
          </p:cNvPr>
          <p:cNvSpPr/>
          <p:nvPr/>
        </p:nvSpPr>
        <p:spPr>
          <a:xfrm rot="20400000">
            <a:off x="6035040" y="612648"/>
            <a:ext cx="155448" cy="118872"/>
          </a:xfrm>
          <a:prstGeom prst="ellipse">
            <a:avLst/>
          </a:prstGeom>
          <a:solidFill>
            <a:srgbClr val="B8860B"/>
          </a:solidFill>
          <a:ln/>
        </p:spPr>
        <p:txBody>
          <a:bodyPr/>
          <a:lstStyle/>
          <a:p>
            <a:endParaRPr lang="en-US"/>
          </a:p>
        </p:txBody>
      </p:sp>
      <p:sp>
        <p:nvSpPr>
          <p:cNvPr id="23" name="Note stem">
            <a:extLst>
              <a:ext uri="{C183D7F6-B498-43B3-948B-1728B52AA6E4}">
                <adec:decorative xmlns:adec="http://schemas.microsoft.com/office/drawing/2017/decorative" val="1"/>
              </a:ext>
            </a:extLst>
          </p:cNvPr>
          <p:cNvSpPr/>
          <p:nvPr/>
        </p:nvSpPr>
        <p:spPr>
          <a:xfrm>
            <a:off x="6181344" y="228600"/>
            <a:ext cx="0" cy="420624"/>
          </a:xfrm>
          <a:prstGeom prst="line">
            <a:avLst/>
          </a:prstGeom>
          <a:noFill/>
          <a:ln w="15875">
            <a:solidFill>
              <a:srgbClr val="B8860B"/>
            </a:solidFill>
            <a:prstDash val="solid"/>
          </a:ln>
        </p:spPr>
        <p:txBody>
          <a:bodyPr/>
          <a:lstStyle/>
          <a:p>
            <a:endParaRPr lang="en-US"/>
          </a:p>
        </p:txBody>
      </p:sp>
      <p:sp>
        <p:nvSpPr>
          <p:cNvPr id="24" name="Note head">
            <a:extLst>
              <a:ext uri="{C183D7F6-B498-43B3-948B-1728B52AA6E4}">
                <adec:decorative xmlns:adec="http://schemas.microsoft.com/office/drawing/2017/decorative" val="1"/>
              </a:ext>
            </a:extLst>
          </p:cNvPr>
          <p:cNvSpPr/>
          <p:nvPr/>
        </p:nvSpPr>
        <p:spPr>
          <a:xfrm rot="20400000">
            <a:off x="6858000" y="713232"/>
            <a:ext cx="155448" cy="118872"/>
          </a:xfrm>
          <a:prstGeom prst="ellipse">
            <a:avLst/>
          </a:prstGeom>
          <a:solidFill>
            <a:srgbClr val="B8860B"/>
          </a:solidFill>
          <a:ln/>
        </p:spPr>
        <p:txBody>
          <a:bodyPr/>
          <a:lstStyle/>
          <a:p>
            <a:endParaRPr lang="en-US"/>
          </a:p>
        </p:txBody>
      </p:sp>
      <p:sp>
        <p:nvSpPr>
          <p:cNvPr id="25" name="Note stem">
            <a:extLst>
              <a:ext uri="{C183D7F6-B498-43B3-948B-1728B52AA6E4}">
                <adec:decorative xmlns:adec="http://schemas.microsoft.com/office/drawing/2017/decorative" val="1"/>
              </a:ext>
            </a:extLst>
          </p:cNvPr>
          <p:cNvSpPr/>
          <p:nvPr/>
        </p:nvSpPr>
        <p:spPr>
          <a:xfrm>
            <a:off x="7004304" y="329184"/>
            <a:ext cx="0" cy="420624"/>
          </a:xfrm>
          <a:prstGeom prst="line">
            <a:avLst/>
          </a:prstGeom>
          <a:noFill/>
          <a:ln w="15875">
            <a:solidFill>
              <a:srgbClr val="B8860B"/>
            </a:solidFill>
            <a:prstDash val="solid"/>
          </a:ln>
        </p:spPr>
        <p:txBody>
          <a:bodyPr/>
          <a:lstStyle/>
          <a:p>
            <a:endParaRPr lang="en-US"/>
          </a:p>
        </p:txBody>
      </p:sp>
      <p:sp>
        <p:nvSpPr>
          <p:cNvPr id="26" name="Note head">
            <a:extLst>
              <a:ext uri="{C183D7F6-B498-43B3-948B-1728B52AA6E4}">
                <adec:decorative xmlns:adec="http://schemas.microsoft.com/office/drawing/2017/decorative" val="1"/>
              </a:ext>
            </a:extLst>
          </p:cNvPr>
          <p:cNvSpPr/>
          <p:nvPr/>
        </p:nvSpPr>
        <p:spPr>
          <a:xfrm rot="20400000">
            <a:off x="7863840" y="813816"/>
            <a:ext cx="155448" cy="118872"/>
          </a:xfrm>
          <a:prstGeom prst="ellipse">
            <a:avLst/>
          </a:prstGeom>
          <a:solidFill>
            <a:srgbClr val="B8860B"/>
          </a:solidFill>
          <a:ln/>
        </p:spPr>
        <p:txBody>
          <a:bodyPr/>
          <a:lstStyle/>
          <a:p>
            <a:endParaRPr lang="en-US"/>
          </a:p>
        </p:txBody>
      </p:sp>
      <p:sp>
        <p:nvSpPr>
          <p:cNvPr id="27" name="Note stem">
            <a:extLst>
              <a:ext uri="{C183D7F6-B498-43B3-948B-1728B52AA6E4}">
                <adec:decorative xmlns:adec="http://schemas.microsoft.com/office/drawing/2017/decorative" val="1"/>
              </a:ext>
            </a:extLst>
          </p:cNvPr>
          <p:cNvSpPr/>
          <p:nvPr/>
        </p:nvSpPr>
        <p:spPr>
          <a:xfrm>
            <a:off x="8010144" y="429768"/>
            <a:ext cx="0" cy="420624"/>
          </a:xfrm>
          <a:prstGeom prst="line">
            <a:avLst/>
          </a:prstGeom>
          <a:noFill/>
          <a:ln w="15875">
            <a:solidFill>
              <a:srgbClr val="B8860B"/>
            </a:solidFill>
            <a:prstDash val="solid"/>
          </a:ln>
        </p:spPr>
        <p:txBody>
          <a:bodyPr/>
          <a:lstStyle/>
          <a:p>
            <a:endParaRPr lang="en-US"/>
          </a:p>
        </p:txBody>
      </p:sp>
      <p:sp>
        <p:nvSpPr>
          <p:cNvPr id="28" name="Note head">
            <a:extLst>
              <a:ext uri="{C183D7F6-B498-43B3-948B-1728B52AA6E4}">
                <adec:decorative xmlns:adec="http://schemas.microsoft.com/office/drawing/2017/decorative" val="1"/>
              </a:ext>
            </a:extLst>
          </p:cNvPr>
          <p:cNvSpPr/>
          <p:nvPr/>
        </p:nvSpPr>
        <p:spPr>
          <a:xfrm rot="20400000">
            <a:off x="1463040" y="4078224"/>
            <a:ext cx="155448" cy="118872"/>
          </a:xfrm>
          <a:prstGeom prst="ellipse">
            <a:avLst/>
          </a:prstGeom>
          <a:solidFill>
            <a:srgbClr val="6E7E92"/>
          </a:solidFill>
          <a:ln/>
        </p:spPr>
        <p:txBody>
          <a:bodyPr/>
          <a:lstStyle/>
          <a:p>
            <a:endParaRPr lang="en-US"/>
          </a:p>
        </p:txBody>
      </p:sp>
      <p:sp>
        <p:nvSpPr>
          <p:cNvPr id="29" name="Note stem">
            <a:extLst>
              <a:ext uri="{C183D7F6-B498-43B3-948B-1728B52AA6E4}">
                <adec:decorative xmlns:adec="http://schemas.microsoft.com/office/drawing/2017/decorative" val="1"/>
              </a:ext>
            </a:extLst>
          </p:cNvPr>
          <p:cNvSpPr/>
          <p:nvPr/>
        </p:nvSpPr>
        <p:spPr>
          <a:xfrm>
            <a:off x="1609344" y="3694176"/>
            <a:ext cx="0" cy="420624"/>
          </a:xfrm>
          <a:prstGeom prst="line">
            <a:avLst/>
          </a:prstGeom>
          <a:noFill/>
          <a:ln w="15875">
            <a:solidFill>
              <a:srgbClr val="6E7E92"/>
            </a:solidFill>
            <a:prstDash val="solid"/>
          </a:ln>
        </p:spPr>
        <p:txBody>
          <a:bodyPr/>
          <a:lstStyle/>
          <a:p>
            <a:endParaRPr lang="en-US"/>
          </a:p>
        </p:txBody>
      </p:sp>
      <p:sp>
        <p:nvSpPr>
          <p:cNvPr id="30" name="Note head">
            <a:extLst>
              <a:ext uri="{C183D7F6-B498-43B3-948B-1728B52AA6E4}">
                <adec:decorative xmlns:adec="http://schemas.microsoft.com/office/drawing/2017/decorative" val="1"/>
              </a:ext>
            </a:extLst>
          </p:cNvPr>
          <p:cNvSpPr/>
          <p:nvPr/>
        </p:nvSpPr>
        <p:spPr>
          <a:xfrm rot="20400000">
            <a:off x="2468880" y="4178808"/>
            <a:ext cx="155448" cy="118872"/>
          </a:xfrm>
          <a:prstGeom prst="ellipse">
            <a:avLst/>
          </a:prstGeom>
          <a:solidFill>
            <a:srgbClr val="6E7E92"/>
          </a:solidFill>
          <a:ln/>
        </p:spPr>
        <p:txBody>
          <a:bodyPr/>
          <a:lstStyle/>
          <a:p>
            <a:endParaRPr lang="en-US"/>
          </a:p>
        </p:txBody>
      </p:sp>
      <p:sp>
        <p:nvSpPr>
          <p:cNvPr id="31" name="Note stem">
            <a:extLst>
              <a:ext uri="{C183D7F6-B498-43B3-948B-1728B52AA6E4}">
                <adec:decorative xmlns:adec="http://schemas.microsoft.com/office/drawing/2017/decorative" val="1"/>
              </a:ext>
            </a:extLst>
          </p:cNvPr>
          <p:cNvSpPr/>
          <p:nvPr/>
        </p:nvSpPr>
        <p:spPr>
          <a:xfrm>
            <a:off x="2615184" y="3794760"/>
            <a:ext cx="0" cy="420624"/>
          </a:xfrm>
          <a:prstGeom prst="line">
            <a:avLst/>
          </a:prstGeom>
          <a:noFill/>
          <a:ln w="15875">
            <a:solidFill>
              <a:srgbClr val="6E7E92"/>
            </a:solidFill>
            <a:prstDash val="solid"/>
          </a:ln>
        </p:spPr>
        <p:txBody>
          <a:bodyPr/>
          <a:lstStyle/>
          <a:p>
            <a:endParaRPr lang="en-US"/>
          </a:p>
        </p:txBody>
      </p:sp>
      <p:sp>
        <p:nvSpPr>
          <p:cNvPr id="32" name="Note head">
            <a:extLst>
              <a:ext uri="{C183D7F6-B498-43B3-948B-1728B52AA6E4}">
                <adec:decorative xmlns:adec="http://schemas.microsoft.com/office/drawing/2017/decorative" val="1"/>
              </a:ext>
            </a:extLst>
          </p:cNvPr>
          <p:cNvSpPr/>
          <p:nvPr/>
        </p:nvSpPr>
        <p:spPr>
          <a:xfrm rot="20400000">
            <a:off x="3566160" y="4279392"/>
            <a:ext cx="155448" cy="118872"/>
          </a:xfrm>
          <a:prstGeom prst="ellipse">
            <a:avLst/>
          </a:prstGeom>
          <a:solidFill>
            <a:srgbClr val="6E7E92"/>
          </a:solidFill>
          <a:ln/>
        </p:spPr>
        <p:txBody>
          <a:bodyPr/>
          <a:lstStyle/>
          <a:p>
            <a:endParaRPr lang="en-US"/>
          </a:p>
        </p:txBody>
      </p:sp>
      <p:sp>
        <p:nvSpPr>
          <p:cNvPr id="33" name="Note stem">
            <a:extLst>
              <a:ext uri="{C183D7F6-B498-43B3-948B-1728B52AA6E4}">
                <adec:decorative xmlns:adec="http://schemas.microsoft.com/office/drawing/2017/decorative" val="1"/>
              </a:ext>
            </a:extLst>
          </p:cNvPr>
          <p:cNvSpPr/>
          <p:nvPr/>
        </p:nvSpPr>
        <p:spPr>
          <a:xfrm>
            <a:off x="3712464" y="3895344"/>
            <a:ext cx="0" cy="420624"/>
          </a:xfrm>
          <a:prstGeom prst="line">
            <a:avLst/>
          </a:prstGeom>
          <a:noFill/>
          <a:ln w="15875">
            <a:solidFill>
              <a:srgbClr val="6E7E92"/>
            </a:solidFill>
            <a:prstDash val="solid"/>
          </a:ln>
        </p:spPr>
        <p:txBody>
          <a:bodyPr/>
          <a:lstStyle/>
          <a:p>
            <a:endParaRPr lang="en-US"/>
          </a:p>
        </p:txBody>
      </p:sp>
      <p:sp>
        <p:nvSpPr>
          <p:cNvPr id="34" name="Note head">
            <a:extLst>
              <a:ext uri="{C183D7F6-B498-43B3-948B-1728B52AA6E4}">
                <adec:decorative xmlns:adec="http://schemas.microsoft.com/office/drawing/2017/decorative" val="1"/>
              </a:ext>
            </a:extLst>
          </p:cNvPr>
          <p:cNvSpPr/>
          <p:nvPr/>
        </p:nvSpPr>
        <p:spPr>
          <a:xfrm rot="20400000">
            <a:off x="4572000" y="4379976"/>
            <a:ext cx="155448" cy="118872"/>
          </a:xfrm>
          <a:prstGeom prst="ellipse">
            <a:avLst/>
          </a:prstGeom>
          <a:solidFill>
            <a:srgbClr val="6E7E92"/>
          </a:solidFill>
          <a:ln/>
        </p:spPr>
        <p:txBody>
          <a:bodyPr/>
          <a:lstStyle/>
          <a:p>
            <a:endParaRPr lang="en-US"/>
          </a:p>
        </p:txBody>
      </p:sp>
      <p:sp>
        <p:nvSpPr>
          <p:cNvPr id="35" name="Note stem">
            <a:extLst>
              <a:ext uri="{C183D7F6-B498-43B3-948B-1728B52AA6E4}">
                <adec:decorative xmlns:adec="http://schemas.microsoft.com/office/drawing/2017/decorative" val="1"/>
              </a:ext>
            </a:extLst>
          </p:cNvPr>
          <p:cNvSpPr/>
          <p:nvPr/>
        </p:nvSpPr>
        <p:spPr>
          <a:xfrm>
            <a:off x="4718304" y="3995928"/>
            <a:ext cx="0" cy="420624"/>
          </a:xfrm>
          <a:prstGeom prst="line">
            <a:avLst/>
          </a:prstGeom>
          <a:noFill/>
          <a:ln w="15875">
            <a:solidFill>
              <a:srgbClr val="6E7E92"/>
            </a:solidFill>
            <a:prstDash val="solid"/>
          </a:ln>
        </p:spPr>
        <p:txBody>
          <a:bodyPr/>
          <a:lstStyle/>
          <a:p>
            <a:endParaRPr lang="en-US"/>
          </a:p>
        </p:txBody>
      </p:sp>
      <p:sp>
        <p:nvSpPr>
          <p:cNvPr id="36" name="Note head">
            <a:extLst>
              <a:ext uri="{C183D7F6-B498-43B3-948B-1728B52AA6E4}">
                <adec:decorative xmlns:adec="http://schemas.microsoft.com/office/drawing/2017/decorative" val="1"/>
              </a:ext>
            </a:extLst>
          </p:cNvPr>
          <p:cNvSpPr/>
          <p:nvPr/>
        </p:nvSpPr>
        <p:spPr>
          <a:xfrm rot="20400000">
            <a:off x="5669280" y="4078224"/>
            <a:ext cx="155448" cy="118872"/>
          </a:xfrm>
          <a:prstGeom prst="ellipse">
            <a:avLst/>
          </a:prstGeom>
          <a:solidFill>
            <a:srgbClr val="6E7E92"/>
          </a:solidFill>
          <a:ln/>
        </p:spPr>
        <p:txBody>
          <a:bodyPr/>
          <a:lstStyle/>
          <a:p>
            <a:endParaRPr lang="en-US"/>
          </a:p>
        </p:txBody>
      </p:sp>
      <p:sp>
        <p:nvSpPr>
          <p:cNvPr id="37" name="Note stem">
            <a:extLst>
              <a:ext uri="{C183D7F6-B498-43B3-948B-1728B52AA6E4}">
                <adec:decorative xmlns:adec="http://schemas.microsoft.com/office/drawing/2017/decorative" val="1"/>
              </a:ext>
            </a:extLst>
          </p:cNvPr>
          <p:cNvSpPr/>
          <p:nvPr/>
        </p:nvSpPr>
        <p:spPr>
          <a:xfrm>
            <a:off x="5815584" y="3694176"/>
            <a:ext cx="0" cy="420624"/>
          </a:xfrm>
          <a:prstGeom prst="line">
            <a:avLst/>
          </a:prstGeom>
          <a:noFill/>
          <a:ln w="15875">
            <a:solidFill>
              <a:srgbClr val="6E7E92"/>
            </a:solidFill>
            <a:prstDash val="solid"/>
          </a:ln>
        </p:spPr>
        <p:txBody>
          <a:bodyPr/>
          <a:lstStyle/>
          <a:p>
            <a:endParaRPr lang="en-US"/>
          </a:p>
        </p:txBody>
      </p:sp>
      <p:sp>
        <p:nvSpPr>
          <p:cNvPr id="38" name="Note head">
            <a:extLst>
              <a:ext uri="{C183D7F6-B498-43B3-948B-1728B52AA6E4}">
                <adec:decorative xmlns:adec="http://schemas.microsoft.com/office/drawing/2017/decorative" val="1"/>
              </a:ext>
            </a:extLst>
          </p:cNvPr>
          <p:cNvSpPr/>
          <p:nvPr/>
        </p:nvSpPr>
        <p:spPr>
          <a:xfrm rot="20400000">
            <a:off x="6675120" y="4178808"/>
            <a:ext cx="155448" cy="118872"/>
          </a:xfrm>
          <a:prstGeom prst="ellipse">
            <a:avLst/>
          </a:prstGeom>
          <a:solidFill>
            <a:srgbClr val="6E7E92"/>
          </a:solidFill>
          <a:ln/>
        </p:spPr>
        <p:txBody>
          <a:bodyPr/>
          <a:lstStyle/>
          <a:p>
            <a:endParaRPr lang="en-US"/>
          </a:p>
        </p:txBody>
      </p:sp>
      <p:sp>
        <p:nvSpPr>
          <p:cNvPr id="39" name="Note stem">
            <a:extLst>
              <a:ext uri="{C183D7F6-B498-43B3-948B-1728B52AA6E4}">
                <adec:decorative xmlns:adec="http://schemas.microsoft.com/office/drawing/2017/decorative" val="1"/>
              </a:ext>
            </a:extLst>
          </p:cNvPr>
          <p:cNvSpPr/>
          <p:nvPr/>
        </p:nvSpPr>
        <p:spPr>
          <a:xfrm>
            <a:off x="6821424" y="3794760"/>
            <a:ext cx="0" cy="420624"/>
          </a:xfrm>
          <a:prstGeom prst="line">
            <a:avLst/>
          </a:prstGeom>
          <a:noFill/>
          <a:ln w="15875">
            <a:solidFill>
              <a:srgbClr val="6E7E92"/>
            </a:solidFill>
            <a:prstDash val="solid"/>
          </a:ln>
        </p:spPr>
        <p:txBody>
          <a:bodyPr/>
          <a:lstStyle/>
          <a:p>
            <a:endParaRPr lang="en-US"/>
          </a:p>
        </p:txBody>
      </p:sp>
      <p:sp>
        <p:nvSpPr>
          <p:cNvPr id="40" name="Note head">
            <a:extLst>
              <a:ext uri="{C183D7F6-B498-43B3-948B-1728B52AA6E4}">
                <adec:decorative xmlns:adec="http://schemas.microsoft.com/office/drawing/2017/decorative" val="1"/>
              </a:ext>
            </a:extLst>
          </p:cNvPr>
          <p:cNvSpPr/>
          <p:nvPr/>
        </p:nvSpPr>
        <p:spPr>
          <a:xfrm rot="20400000">
            <a:off x="7589520" y="4279392"/>
            <a:ext cx="155448" cy="118872"/>
          </a:xfrm>
          <a:prstGeom prst="ellipse">
            <a:avLst/>
          </a:prstGeom>
          <a:solidFill>
            <a:srgbClr val="6E7E92"/>
          </a:solidFill>
          <a:ln/>
        </p:spPr>
        <p:txBody>
          <a:bodyPr/>
          <a:lstStyle/>
          <a:p>
            <a:endParaRPr lang="en-US"/>
          </a:p>
        </p:txBody>
      </p:sp>
      <p:sp>
        <p:nvSpPr>
          <p:cNvPr id="41" name="Note stem">
            <a:extLst>
              <a:ext uri="{C183D7F6-B498-43B3-948B-1728B52AA6E4}">
                <adec:decorative xmlns:adec="http://schemas.microsoft.com/office/drawing/2017/decorative" val="1"/>
              </a:ext>
            </a:extLst>
          </p:cNvPr>
          <p:cNvSpPr/>
          <p:nvPr/>
        </p:nvSpPr>
        <p:spPr>
          <a:xfrm>
            <a:off x="7735824" y="3895344"/>
            <a:ext cx="0" cy="420624"/>
          </a:xfrm>
          <a:prstGeom prst="line">
            <a:avLst/>
          </a:prstGeom>
          <a:noFill/>
          <a:ln w="15875">
            <a:solidFill>
              <a:srgbClr val="6E7E92"/>
            </a:solidFill>
            <a:prstDash val="solid"/>
          </a:ln>
        </p:spPr>
        <p:txBody>
          <a:bodyPr/>
          <a:lstStyle/>
          <a:p>
            <a:endParaRPr lang="en-US"/>
          </a:p>
        </p:txBody>
      </p:sp>
      <p:sp>
        <p:nvSpPr>
          <p:cNvPr id="43" name="Text 0"/>
          <p:cNvSpPr>
            <a:spLocks noGrp="1"/>
          </p:cNvSpPr>
          <p:nvPr>
            <p:ph type="title" idx="100" hasCustomPrompt="1"/>
          </p:nvPr>
        </p:nvSpPr>
        <p:spPr>
          <a:xfrm>
            <a:off x="822960" y="1737360"/>
            <a:ext cx="7498080" cy="1143000"/>
          </a:xfrm>
          <a:prstGeom prst="rect">
            <a:avLst/>
          </a:prstGeom>
          <a:noFill/>
          <a:ln/>
        </p:spPr>
        <p:txBody>
          <a:bodyPr wrap="square" lIns="0" tIns="0" rIns="0" bIns="0" rtlCol="0" anchor="ctr"/>
          <a:lstStyle/>
          <a:p>
            <a:pPr marL="0" indent="0" algn="l">
              <a:buNone/>
            </a:pPr>
            <a:r>
              <a:rPr lang="en-US" sz="4400" dirty="0">
                <a:solidFill>
                  <a:srgbClr val="FFFFFF"/>
                </a:solidFill>
                <a:latin typeface="Georgia" pitchFamily="34" charset="0"/>
                <a:ea typeface="Georgia" pitchFamily="34" charset="-122"/>
                <a:cs typeface="Georgia" pitchFamily="34" charset="-120"/>
              </a:rPr>
              <a:t>I Have Heard of a Land</a:t>
            </a:r>
            <a:endParaRPr lang="en-US" sz="4400" dirty="0"/>
          </a:p>
        </p:txBody>
      </p:sp>
      <p:sp>
        <p:nvSpPr>
          <p:cNvPr id="44" name="Title rule">
            <a:extLst>
              <a:ext uri="{C183D7F6-B498-43B3-948B-1728B52AA6E4}">
                <adec:decorative xmlns:adec="http://schemas.microsoft.com/office/drawing/2017/decorative" val="1"/>
              </a:ext>
            </a:extLst>
          </p:cNvPr>
          <p:cNvSpPr/>
          <p:nvPr/>
        </p:nvSpPr>
        <p:spPr>
          <a:xfrm>
            <a:off x="841248" y="2999232"/>
            <a:ext cx="1371600" cy="0"/>
          </a:xfrm>
          <a:prstGeom prst="line">
            <a:avLst/>
          </a:prstGeom>
          <a:noFill/>
          <a:ln w="25400">
            <a:solidFill>
              <a:srgbClr val="B8860B"/>
            </a:solidFill>
            <a:prstDash val="solid"/>
          </a:ln>
        </p:spPr>
        <p:txBody>
          <a:bodyPr/>
          <a:lstStyle/>
          <a:p>
            <a:endParaRPr lang="en-US"/>
          </a:p>
        </p:txBody>
      </p:sp>
      <p:sp>
        <p:nvSpPr>
          <p:cNvPr id="45" name="Text 43"/>
          <p:cNvSpPr/>
          <p:nvPr/>
        </p:nvSpPr>
        <p:spPr>
          <a:xfrm>
            <a:off x="822960" y="3182112"/>
            <a:ext cx="7498080" cy="457200"/>
          </a:xfrm>
          <a:prstGeom prst="rect">
            <a:avLst/>
          </a:prstGeom>
          <a:noFill/>
          <a:ln/>
        </p:spPr>
        <p:txBody>
          <a:bodyPr wrap="square" lIns="0" tIns="0" rIns="0" bIns="0" rtlCol="0" anchor="ctr"/>
          <a:lstStyle/>
          <a:p>
            <a:pPr marL="0" indent="0">
              <a:buNone/>
            </a:pPr>
            <a:r>
              <a:rPr lang="en-US" sz="2200" dirty="0">
                <a:solidFill>
                  <a:srgbClr val="C3CCD8"/>
                </a:solidFill>
                <a:latin typeface="Calibri" pitchFamily="34" charset="0"/>
                <a:ea typeface="Calibri" pitchFamily="34" charset="-122"/>
                <a:cs typeface="Calibri" pitchFamily="34" charset="-120"/>
              </a:rPr>
              <a:t>The magnificent reward that awaits us in heaven</a:t>
            </a:r>
            <a:endParaRPr lang="en-US" sz="22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500"/>
                                        <p:tgtEl>
                                          <p:spTgt spid="4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5"/>
                                        </p:tgtEl>
                                        <p:attrNameLst>
                                          <p:attrName>style.visibility</p:attrName>
                                        </p:attrNameLst>
                                      </p:cBhvr>
                                      <p:to>
                                        <p:strVal val="visible"/>
                                      </p:to>
                                    </p:set>
                                    <p:animEffect transition="in" filter="fade">
                                      <p:cBhvr>
                                        <p:cTn id="10" dur="500"/>
                                        <p:tgtEl>
                                          <p:spTgt spid="4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4"/>
                                        </p:tgtEl>
                                        <p:attrNameLst>
                                          <p:attrName>style.visibility</p:attrName>
                                        </p:attrNameLst>
                                      </p:cBhvr>
                                      <p:to>
                                        <p:strVal val="visible"/>
                                      </p:to>
                                    </p:set>
                                    <p:animEffect transition="in" filter="fade">
                                      <p:cBhvr>
                                        <p:cTn id="13"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4" grpId="0" animBg="1"/>
      <p:bldP spid="4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op bar">
            <a:extLst>
              <a:ext uri="{C183D7F6-B498-43B3-948B-1728B52AA6E4}">
                <adec:decorative xmlns:adec="http://schemas.microsoft.com/office/drawing/2017/decorative" val="1"/>
              </a:ext>
            </a:extLst>
          </p:cNvPr>
          <p:cNvSpPr/>
          <p:nvPr/>
        </p:nvSpPr>
        <p:spPr>
          <a:xfrm>
            <a:off x="0" y="0"/>
            <a:ext cx="9144000" cy="128016"/>
          </a:xfrm>
          <a:prstGeom prst="rect">
            <a:avLst/>
          </a:prstGeom>
          <a:solidFill>
            <a:srgbClr val="1B2A41"/>
          </a:solidFill>
          <a:ln/>
        </p:spPr>
        <p:txBody>
          <a:bodyPr/>
          <a:lstStyle/>
          <a:p>
            <a:endParaRPr lang="en-US"/>
          </a:p>
        </p:txBody>
      </p:sp>
      <p:sp>
        <p:nvSpPr>
          <p:cNvPr id="3" name="Staff line 1">
            <a:extLst>
              <a:ext uri="{C183D7F6-B498-43B3-948B-1728B52AA6E4}">
                <adec:decorative xmlns:adec="http://schemas.microsoft.com/office/drawing/2017/decorative" val="1"/>
              </a:ext>
            </a:extLst>
          </p:cNvPr>
          <p:cNvSpPr/>
          <p:nvPr/>
        </p:nvSpPr>
        <p:spPr>
          <a:xfrm>
            <a:off x="640080" y="1335024"/>
            <a:ext cx="7863840" cy="0"/>
          </a:xfrm>
          <a:prstGeom prst="line">
            <a:avLst/>
          </a:prstGeom>
          <a:noFill/>
          <a:ln w="7620">
            <a:solidFill>
              <a:srgbClr val="D8D0C0"/>
            </a:solidFill>
            <a:prstDash val="solid"/>
          </a:ln>
        </p:spPr>
        <p:txBody>
          <a:bodyPr/>
          <a:lstStyle/>
          <a:p>
            <a:endParaRPr lang="en-US"/>
          </a:p>
        </p:txBody>
      </p:sp>
      <p:sp>
        <p:nvSpPr>
          <p:cNvPr id="4" name="Staff line 2">
            <a:extLst>
              <a:ext uri="{C183D7F6-B498-43B3-948B-1728B52AA6E4}">
                <adec:decorative xmlns:adec="http://schemas.microsoft.com/office/drawing/2017/decorative" val="1"/>
              </a:ext>
            </a:extLst>
          </p:cNvPr>
          <p:cNvSpPr/>
          <p:nvPr/>
        </p:nvSpPr>
        <p:spPr>
          <a:xfrm>
            <a:off x="640080" y="1376172"/>
            <a:ext cx="7863840" cy="0"/>
          </a:xfrm>
          <a:prstGeom prst="line">
            <a:avLst/>
          </a:prstGeom>
          <a:noFill/>
          <a:ln w="7620">
            <a:solidFill>
              <a:srgbClr val="D8D0C0"/>
            </a:solidFill>
            <a:prstDash val="solid"/>
          </a:ln>
        </p:spPr>
        <p:txBody>
          <a:bodyPr/>
          <a:lstStyle/>
          <a:p>
            <a:endParaRPr lang="en-US"/>
          </a:p>
        </p:txBody>
      </p:sp>
      <p:sp>
        <p:nvSpPr>
          <p:cNvPr id="5" name="Staff line 3">
            <a:extLst>
              <a:ext uri="{C183D7F6-B498-43B3-948B-1728B52AA6E4}">
                <adec:decorative xmlns:adec="http://schemas.microsoft.com/office/drawing/2017/decorative" val="1"/>
              </a:ext>
            </a:extLst>
          </p:cNvPr>
          <p:cNvSpPr/>
          <p:nvPr/>
        </p:nvSpPr>
        <p:spPr>
          <a:xfrm>
            <a:off x="640080" y="1417320"/>
            <a:ext cx="7863840" cy="0"/>
          </a:xfrm>
          <a:prstGeom prst="line">
            <a:avLst/>
          </a:prstGeom>
          <a:noFill/>
          <a:ln w="7620">
            <a:solidFill>
              <a:srgbClr val="D8D0C0"/>
            </a:solidFill>
            <a:prstDash val="solid"/>
          </a:ln>
        </p:spPr>
        <p:txBody>
          <a:bodyPr/>
          <a:lstStyle/>
          <a:p>
            <a:endParaRPr lang="en-US"/>
          </a:p>
        </p:txBody>
      </p:sp>
      <p:sp>
        <p:nvSpPr>
          <p:cNvPr id="6" name="Staff line 4">
            <a:extLst>
              <a:ext uri="{C183D7F6-B498-43B3-948B-1728B52AA6E4}">
                <adec:decorative xmlns:adec="http://schemas.microsoft.com/office/drawing/2017/decorative" val="1"/>
              </a:ext>
            </a:extLst>
          </p:cNvPr>
          <p:cNvSpPr/>
          <p:nvPr/>
        </p:nvSpPr>
        <p:spPr>
          <a:xfrm>
            <a:off x="640080" y="1458468"/>
            <a:ext cx="7863840" cy="0"/>
          </a:xfrm>
          <a:prstGeom prst="line">
            <a:avLst/>
          </a:prstGeom>
          <a:noFill/>
          <a:ln w="7620">
            <a:solidFill>
              <a:srgbClr val="D8D0C0"/>
            </a:solidFill>
            <a:prstDash val="solid"/>
          </a:ln>
        </p:spPr>
        <p:txBody>
          <a:bodyPr/>
          <a:lstStyle/>
          <a:p>
            <a:endParaRPr lang="en-US"/>
          </a:p>
        </p:txBody>
      </p:sp>
      <p:sp>
        <p:nvSpPr>
          <p:cNvPr id="7" name="Staff line 5">
            <a:extLst>
              <a:ext uri="{C183D7F6-B498-43B3-948B-1728B52AA6E4}">
                <adec:decorative xmlns:adec="http://schemas.microsoft.com/office/drawing/2017/decorative" val="1"/>
              </a:ext>
            </a:extLst>
          </p:cNvPr>
          <p:cNvSpPr/>
          <p:nvPr/>
        </p:nvSpPr>
        <p:spPr>
          <a:xfrm>
            <a:off x="640080" y="1499616"/>
            <a:ext cx="7863840" cy="0"/>
          </a:xfrm>
          <a:prstGeom prst="line">
            <a:avLst/>
          </a:prstGeom>
          <a:noFill/>
          <a:ln w="7620">
            <a:solidFill>
              <a:srgbClr val="D8D0C0"/>
            </a:solidFill>
            <a:prstDash val="solid"/>
          </a:ln>
        </p:spPr>
        <p:txBody>
          <a:bodyPr/>
          <a:lstStyle/>
          <a:p>
            <a:endParaRPr lang="en-US"/>
          </a:p>
        </p:txBody>
      </p:sp>
      <p:sp>
        <p:nvSpPr>
          <p:cNvPr id="8" name="Text 0"/>
          <p:cNvSpPr>
            <a:spLocks noGrp="1"/>
          </p:cNvSpPr>
          <p:nvPr>
            <p:ph type="title" idx="100" hasCustomPrompt="1"/>
          </p:nvPr>
        </p:nvSpPr>
        <p:spPr>
          <a:xfrm>
            <a:off x="640080" y="384048"/>
            <a:ext cx="7863840" cy="777240"/>
          </a:xfrm>
          <a:prstGeom prst="rect">
            <a:avLst/>
          </a:prstGeom>
          <a:noFill/>
          <a:ln/>
        </p:spPr>
        <p:txBody>
          <a:bodyPr wrap="square" lIns="0" tIns="0" rIns="0" bIns="0" rtlCol="0" anchor="ctr"/>
          <a:lstStyle/>
          <a:p>
            <a:pPr marL="0" indent="0">
              <a:buNone/>
            </a:pPr>
            <a:r>
              <a:rPr lang="en-US" sz="3000">
                <a:solidFill>
                  <a:srgbClr val="1B2A41"/>
                </a:solidFill>
                <a:latin typeface="Georgia" pitchFamily="34" charset="0"/>
                <a:ea typeface="Georgia" pitchFamily="34" charset="-122"/>
                <a:cs typeface="Georgia" pitchFamily="34" charset="-120"/>
              </a:rPr>
              <a:t>The fear of death</a:t>
            </a:r>
            <a:endParaRPr lang="en-US" sz="3000"/>
          </a:p>
        </p:txBody>
      </p:sp>
      <p:sp>
        <p:nvSpPr>
          <p:cNvPr id="9" name="Text 7">
            <a:extLst>
              <a:ext uri="{C183D7F6-B498-43B3-948B-1728B52AA6E4}">
                <adec:decorative xmlns:adec="http://schemas.microsoft.com/office/drawing/2017/decorative" val="1"/>
              </a:ext>
            </a:extLst>
          </p:cNvPr>
          <p:cNvSpPr/>
          <p:nvPr/>
        </p:nvSpPr>
        <p:spPr>
          <a:xfrm>
            <a:off x="685800" y="1591056"/>
            <a:ext cx="7772400" cy="2843784"/>
          </a:xfrm>
          <a:prstGeom prst="rect">
            <a:avLst/>
          </a:prstGeom>
          <a:noFill/>
          <a:ln/>
        </p:spPr>
        <p:txBody>
          <a:bodyPr wrap="square" lIns="0" tIns="0" rIns="0" bIns="0" rtlCol="0" anchor="ctr"/>
          <a:lstStyle/>
          <a:p>
            <a:pPr marL="228600" indent="-228600">
              <a:spcAft>
                <a:spcPts val="1000"/>
              </a:spcAft>
              <a:buSzPct val="100000"/>
              <a:buChar char="•"/>
            </a:pPr>
            <a:r>
              <a:rPr lang="en-US" sz="2600" dirty="0">
                <a:solidFill>
                  <a:srgbClr val="2E4057"/>
                </a:solidFill>
                <a:latin typeface="Calibri" pitchFamily="34" charset="0"/>
                <a:ea typeface="Calibri" pitchFamily="34" charset="-122"/>
                <a:cs typeface="Calibri" pitchFamily="34" charset="-120"/>
              </a:rPr>
              <a:t>Will it be painful?</a:t>
            </a:r>
            <a:endParaRPr lang="en-US" sz="2600" dirty="0"/>
          </a:p>
          <a:p>
            <a:pPr marL="228600" indent="-228600">
              <a:spcAft>
                <a:spcPts val="1000"/>
              </a:spcAft>
              <a:buSzPct val="100000"/>
              <a:buChar char="•"/>
            </a:pPr>
            <a:r>
              <a:rPr lang="en-US" sz="2600" dirty="0">
                <a:solidFill>
                  <a:srgbClr val="2E4057"/>
                </a:solidFill>
                <a:latin typeface="Calibri" pitchFamily="34" charset="0"/>
                <a:ea typeface="Calibri" pitchFamily="34" charset="-122"/>
                <a:cs typeface="Calibri" pitchFamily="34" charset="-120"/>
              </a:rPr>
              <a:t>Will I die alone?</a:t>
            </a:r>
            <a:endParaRPr lang="en-US" sz="26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fade">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animEffect transition="in" filter="fade">
                                      <p:cBhvr>
                                        <p:cTn id="17"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op bar">
            <a:extLst>
              <a:ext uri="{C183D7F6-B498-43B3-948B-1728B52AA6E4}">
                <adec:decorative xmlns:adec="http://schemas.microsoft.com/office/drawing/2017/decorative" val="1"/>
              </a:ext>
            </a:extLst>
          </p:cNvPr>
          <p:cNvSpPr/>
          <p:nvPr/>
        </p:nvSpPr>
        <p:spPr>
          <a:xfrm>
            <a:off x="0" y="0"/>
            <a:ext cx="9144000" cy="128016"/>
          </a:xfrm>
          <a:prstGeom prst="rect">
            <a:avLst/>
          </a:prstGeom>
          <a:solidFill>
            <a:srgbClr val="1B2A41"/>
          </a:solidFill>
          <a:ln/>
        </p:spPr>
        <p:txBody>
          <a:bodyPr/>
          <a:lstStyle/>
          <a:p>
            <a:endParaRPr lang="en-US"/>
          </a:p>
        </p:txBody>
      </p:sp>
      <p:sp>
        <p:nvSpPr>
          <p:cNvPr id="3" name="Staff line 1">
            <a:extLst>
              <a:ext uri="{C183D7F6-B498-43B3-948B-1728B52AA6E4}">
                <adec:decorative xmlns:adec="http://schemas.microsoft.com/office/drawing/2017/decorative" val="1"/>
              </a:ext>
            </a:extLst>
          </p:cNvPr>
          <p:cNvSpPr/>
          <p:nvPr/>
        </p:nvSpPr>
        <p:spPr>
          <a:xfrm>
            <a:off x="640080" y="1335024"/>
            <a:ext cx="7863840" cy="0"/>
          </a:xfrm>
          <a:prstGeom prst="line">
            <a:avLst/>
          </a:prstGeom>
          <a:noFill/>
          <a:ln w="7620">
            <a:solidFill>
              <a:srgbClr val="D8D0C0"/>
            </a:solidFill>
            <a:prstDash val="solid"/>
          </a:ln>
        </p:spPr>
        <p:txBody>
          <a:bodyPr/>
          <a:lstStyle/>
          <a:p>
            <a:endParaRPr lang="en-US"/>
          </a:p>
        </p:txBody>
      </p:sp>
      <p:sp>
        <p:nvSpPr>
          <p:cNvPr id="4" name="Staff line 2">
            <a:extLst>
              <a:ext uri="{C183D7F6-B498-43B3-948B-1728B52AA6E4}">
                <adec:decorative xmlns:adec="http://schemas.microsoft.com/office/drawing/2017/decorative" val="1"/>
              </a:ext>
            </a:extLst>
          </p:cNvPr>
          <p:cNvSpPr/>
          <p:nvPr/>
        </p:nvSpPr>
        <p:spPr>
          <a:xfrm>
            <a:off x="640080" y="1376172"/>
            <a:ext cx="7863840" cy="0"/>
          </a:xfrm>
          <a:prstGeom prst="line">
            <a:avLst/>
          </a:prstGeom>
          <a:noFill/>
          <a:ln w="7620">
            <a:solidFill>
              <a:srgbClr val="D8D0C0"/>
            </a:solidFill>
            <a:prstDash val="solid"/>
          </a:ln>
        </p:spPr>
        <p:txBody>
          <a:bodyPr/>
          <a:lstStyle/>
          <a:p>
            <a:endParaRPr lang="en-US"/>
          </a:p>
        </p:txBody>
      </p:sp>
      <p:sp>
        <p:nvSpPr>
          <p:cNvPr id="5" name="Staff line 3">
            <a:extLst>
              <a:ext uri="{C183D7F6-B498-43B3-948B-1728B52AA6E4}">
                <adec:decorative xmlns:adec="http://schemas.microsoft.com/office/drawing/2017/decorative" val="1"/>
              </a:ext>
            </a:extLst>
          </p:cNvPr>
          <p:cNvSpPr/>
          <p:nvPr/>
        </p:nvSpPr>
        <p:spPr>
          <a:xfrm>
            <a:off x="640080" y="1417320"/>
            <a:ext cx="7863840" cy="0"/>
          </a:xfrm>
          <a:prstGeom prst="line">
            <a:avLst/>
          </a:prstGeom>
          <a:noFill/>
          <a:ln w="7620">
            <a:solidFill>
              <a:srgbClr val="D8D0C0"/>
            </a:solidFill>
            <a:prstDash val="solid"/>
          </a:ln>
        </p:spPr>
        <p:txBody>
          <a:bodyPr/>
          <a:lstStyle/>
          <a:p>
            <a:endParaRPr lang="en-US"/>
          </a:p>
        </p:txBody>
      </p:sp>
      <p:sp>
        <p:nvSpPr>
          <p:cNvPr id="6" name="Staff line 4">
            <a:extLst>
              <a:ext uri="{C183D7F6-B498-43B3-948B-1728B52AA6E4}">
                <adec:decorative xmlns:adec="http://schemas.microsoft.com/office/drawing/2017/decorative" val="1"/>
              </a:ext>
            </a:extLst>
          </p:cNvPr>
          <p:cNvSpPr/>
          <p:nvPr/>
        </p:nvSpPr>
        <p:spPr>
          <a:xfrm>
            <a:off x="640080" y="1458468"/>
            <a:ext cx="7863840" cy="0"/>
          </a:xfrm>
          <a:prstGeom prst="line">
            <a:avLst/>
          </a:prstGeom>
          <a:noFill/>
          <a:ln w="7620">
            <a:solidFill>
              <a:srgbClr val="D8D0C0"/>
            </a:solidFill>
            <a:prstDash val="solid"/>
          </a:ln>
        </p:spPr>
        <p:txBody>
          <a:bodyPr/>
          <a:lstStyle/>
          <a:p>
            <a:endParaRPr lang="en-US"/>
          </a:p>
        </p:txBody>
      </p:sp>
      <p:sp>
        <p:nvSpPr>
          <p:cNvPr id="7" name="Staff line 5">
            <a:extLst>
              <a:ext uri="{C183D7F6-B498-43B3-948B-1728B52AA6E4}">
                <adec:decorative xmlns:adec="http://schemas.microsoft.com/office/drawing/2017/decorative" val="1"/>
              </a:ext>
            </a:extLst>
          </p:cNvPr>
          <p:cNvSpPr/>
          <p:nvPr/>
        </p:nvSpPr>
        <p:spPr>
          <a:xfrm>
            <a:off x="640080" y="1499616"/>
            <a:ext cx="7863840" cy="0"/>
          </a:xfrm>
          <a:prstGeom prst="line">
            <a:avLst/>
          </a:prstGeom>
          <a:noFill/>
          <a:ln w="7620">
            <a:solidFill>
              <a:srgbClr val="D8D0C0"/>
            </a:solidFill>
            <a:prstDash val="solid"/>
          </a:ln>
        </p:spPr>
        <p:txBody>
          <a:bodyPr/>
          <a:lstStyle/>
          <a:p>
            <a:endParaRPr lang="en-US"/>
          </a:p>
        </p:txBody>
      </p:sp>
      <p:sp>
        <p:nvSpPr>
          <p:cNvPr id="8" name="Text 0"/>
          <p:cNvSpPr>
            <a:spLocks noGrp="1"/>
          </p:cNvSpPr>
          <p:nvPr>
            <p:ph type="title" idx="100" hasCustomPrompt="1"/>
          </p:nvPr>
        </p:nvSpPr>
        <p:spPr>
          <a:xfrm>
            <a:off x="640080" y="384048"/>
            <a:ext cx="7863840" cy="777240"/>
          </a:xfrm>
          <a:prstGeom prst="rect">
            <a:avLst/>
          </a:prstGeom>
          <a:noFill/>
          <a:ln/>
        </p:spPr>
        <p:txBody>
          <a:bodyPr wrap="square" lIns="0" tIns="0" rIns="0" bIns="0" rtlCol="0" anchor="ctr"/>
          <a:lstStyle/>
          <a:p>
            <a:pPr marL="0" indent="0">
              <a:buNone/>
            </a:pPr>
            <a:r>
              <a:rPr lang="en-US" sz="3000">
                <a:solidFill>
                  <a:srgbClr val="1B2A41"/>
                </a:solidFill>
                <a:latin typeface="Georgia" pitchFamily="34" charset="0"/>
                <a:ea typeface="Georgia" pitchFamily="34" charset="-122"/>
                <a:cs typeface="Georgia" pitchFamily="34" charset="-120"/>
              </a:rPr>
              <a:t>The fear of death is cast away</a:t>
            </a:r>
            <a:endParaRPr lang="en-US" sz="3000"/>
          </a:p>
        </p:txBody>
      </p:sp>
      <p:sp>
        <p:nvSpPr>
          <p:cNvPr id="9" name="Text 7"/>
          <p:cNvSpPr/>
          <p:nvPr/>
        </p:nvSpPr>
        <p:spPr>
          <a:xfrm>
            <a:off x="685800" y="1591056"/>
            <a:ext cx="7772400" cy="2843784"/>
          </a:xfrm>
          <a:prstGeom prst="rect">
            <a:avLst/>
          </a:prstGeom>
          <a:noFill/>
          <a:ln/>
        </p:spPr>
        <p:txBody>
          <a:bodyPr wrap="square" lIns="0" tIns="0" rIns="0" bIns="0" rtlCol="0" anchor="ctr"/>
          <a:lstStyle/>
          <a:p>
            <a:pPr algn="ctr">
              <a:spcAft>
                <a:spcPts val="1000"/>
              </a:spcAft>
              <a:buSzPct val="100000"/>
            </a:pPr>
            <a:r>
              <a:rPr lang="en-US" sz="2200" i="1" dirty="0">
                <a:solidFill>
                  <a:srgbClr val="2E4057"/>
                </a:solidFill>
                <a:latin typeface="Calibri" pitchFamily="34" charset="0"/>
                <a:ea typeface="Calibri" pitchFamily="34" charset="-122"/>
                <a:cs typeface="Calibri" pitchFamily="34" charset="-120"/>
              </a:rPr>
              <a:t>“And God will wipe away every tear from their eyes; there shall be no more death, nor sorrow, nor crying. There shall be no more pain, for the former things have passed away.” </a:t>
            </a:r>
            <a:r>
              <a:rPr lang="en-US" sz="2200" dirty="0">
                <a:solidFill>
                  <a:srgbClr val="2E4057"/>
                </a:solidFill>
                <a:latin typeface="Calibri" pitchFamily="34" charset="0"/>
                <a:ea typeface="Calibri" pitchFamily="34" charset="-122"/>
                <a:cs typeface="Calibri" pitchFamily="34" charset="-120"/>
              </a:rPr>
              <a:t>-Rev. 21:4.</a:t>
            </a:r>
            <a:endParaRPr lang="en-US" sz="2200" dirty="0"/>
          </a:p>
          <a:p>
            <a:pPr marL="228600" indent="-228600">
              <a:spcAft>
                <a:spcPts val="1000"/>
              </a:spcAft>
              <a:buSzPct val="100000"/>
              <a:buChar char="•"/>
            </a:pPr>
            <a:r>
              <a:rPr lang="en-US" sz="2300" dirty="0">
                <a:solidFill>
                  <a:srgbClr val="2E4057"/>
                </a:solidFill>
                <a:latin typeface="Calibri" pitchFamily="34" charset="0"/>
                <a:ea typeface="Calibri" pitchFamily="34" charset="-122"/>
                <a:cs typeface="Calibri" pitchFamily="34" charset="-120"/>
              </a:rPr>
              <a:t>We await a true paradise — Lk. 23:43.</a:t>
            </a:r>
            <a:endParaRPr lang="en-US" sz="2300" dirty="0"/>
          </a:p>
          <a:p>
            <a:pPr marL="228600" indent="-228600">
              <a:spcAft>
                <a:spcPts val="1000"/>
              </a:spcAft>
              <a:buSzPct val="100000"/>
              <a:buChar char="•"/>
            </a:pPr>
            <a:r>
              <a:rPr lang="en-US" sz="2300" dirty="0">
                <a:solidFill>
                  <a:srgbClr val="2E4057"/>
                </a:solidFill>
                <a:latin typeface="Calibri" pitchFamily="34" charset="0"/>
                <a:ea typeface="Calibri" pitchFamily="34" charset="-122"/>
                <a:cs typeface="Calibri" pitchFamily="34" charset="-120"/>
              </a:rPr>
              <a:t>Our heavenly bodies are preserved forever — 2 Cor. 5:1.</a:t>
            </a:r>
            <a:endParaRPr lang="en-US" sz="23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fade">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animEffect transition="in" filter="fade">
                                      <p:cBhvr>
                                        <p:cTn id="17" dur="500"/>
                                        <p:tgtEl>
                                          <p:spTgt spid="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xEl>
                                              <p:pRg st="2" end="2"/>
                                            </p:txEl>
                                          </p:spTgt>
                                        </p:tgtEl>
                                        <p:attrNameLst>
                                          <p:attrName>style.visibility</p:attrName>
                                        </p:attrNameLst>
                                      </p:cBhvr>
                                      <p:to>
                                        <p:strVal val="visible"/>
                                      </p:to>
                                    </p:set>
                                    <p:animEffect transition="in" filter="fade">
                                      <p:cBhvr>
                                        <p:cTn id="22"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op bar">
            <a:extLst>
              <a:ext uri="{C183D7F6-B498-43B3-948B-1728B52AA6E4}">
                <adec:decorative xmlns:adec="http://schemas.microsoft.com/office/drawing/2017/decorative" val="1"/>
              </a:ext>
            </a:extLst>
          </p:cNvPr>
          <p:cNvSpPr/>
          <p:nvPr/>
        </p:nvSpPr>
        <p:spPr>
          <a:xfrm>
            <a:off x="0" y="0"/>
            <a:ext cx="9144000" cy="128016"/>
          </a:xfrm>
          <a:prstGeom prst="rect">
            <a:avLst/>
          </a:prstGeom>
          <a:solidFill>
            <a:srgbClr val="1B2A41"/>
          </a:solidFill>
          <a:ln/>
        </p:spPr>
        <p:txBody>
          <a:bodyPr/>
          <a:lstStyle/>
          <a:p>
            <a:endParaRPr lang="en-US"/>
          </a:p>
        </p:txBody>
      </p:sp>
      <p:sp>
        <p:nvSpPr>
          <p:cNvPr id="3" name="Staff line 1">
            <a:extLst>
              <a:ext uri="{C183D7F6-B498-43B3-948B-1728B52AA6E4}">
                <adec:decorative xmlns:adec="http://schemas.microsoft.com/office/drawing/2017/decorative" val="1"/>
              </a:ext>
            </a:extLst>
          </p:cNvPr>
          <p:cNvSpPr/>
          <p:nvPr/>
        </p:nvSpPr>
        <p:spPr>
          <a:xfrm>
            <a:off x="640080" y="1335024"/>
            <a:ext cx="7863840" cy="0"/>
          </a:xfrm>
          <a:prstGeom prst="line">
            <a:avLst/>
          </a:prstGeom>
          <a:noFill/>
          <a:ln w="7620">
            <a:solidFill>
              <a:srgbClr val="D8D0C0"/>
            </a:solidFill>
            <a:prstDash val="solid"/>
          </a:ln>
        </p:spPr>
        <p:txBody>
          <a:bodyPr/>
          <a:lstStyle/>
          <a:p>
            <a:endParaRPr lang="en-US"/>
          </a:p>
        </p:txBody>
      </p:sp>
      <p:sp>
        <p:nvSpPr>
          <p:cNvPr id="4" name="Staff line 2">
            <a:extLst>
              <a:ext uri="{C183D7F6-B498-43B3-948B-1728B52AA6E4}">
                <adec:decorative xmlns:adec="http://schemas.microsoft.com/office/drawing/2017/decorative" val="1"/>
              </a:ext>
            </a:extLst>
          </p:cNvPr>
          <p:cNvSpPr/>
          <p:nvPr/>
        </p:nvSpPr>
        <p:spPr>
          <a:xfrm>
            <a:off x="640080" y="1376172"/>
            <a:ext cx="7863840" cy="0"/>
          </a:xfrm>
          <a:prstGeom prst="line">
            <a:avLst/>
          </a:prstGeom>
          <a:noFill/>
          <a:ln w="7620">
            <a:solidFill>
              <a:srgbClr val="D8D0C0"/>
            </a:solidFill>
            <a:prstDash val="solid"/>
          </a:ln>
        </p:spPr>
        <p:txBody>
          <a:bodyPr/>
          <a:lstStyle/>
          <a:p>
            <a:endParaRPr lang="en-US"/>
          </a:p>
        </p:txBody>
      </p:sp>
      <p:sp>
        <p:nvSpPr>
          <p:cNvPr id="5" name="Staff line 3">
            <a:extLst>
              <a:ext uri="{C183D7F6-B498-43B3-948B-1728B52AA6E4}">
                <adec:decorative xmlns:adec="http://schemas.microsoft.com/office/drawing/2017/decorative" val="1"/>
              </a:ext>
            </a:extLst>
          </p:cNvPr>
          <p:cNvSpPr/>
          <p:nvPr/>
        </p:nvSpPr>
        <p:spPr>
          <a:xfrm>
            <a:off x="640080" y="1417320"/>
            <a:ext cx="7863840" cy="0"/>
          </a:xfrm>
          <a:prstGeom prst="line">
            <a:avLst/>
          </a:prstGeom>
          <a:noFill/>
          <a:ln w="7620">
            <a:solidFill>
              <a:srgbClr val="D8D0C0"/>
            </a:solidFill>
            <a:prstDash val="solid"/>
          </a:ln>
        </p:spPr>
        <p:txBody>
          <a:bodyPr/>
          <a:lstStyle/>
          <a:p>
            <a:endParaRPr lang="en-US"/>
          </a:p>
        </p:txBody>
      </p:sp>
      <p:sp>
        <p:nvSpPr>
          <p:cNvPr id="6" name="Staff line 4">
            <a:extLst>
              <a:ext uri="{C183D7F6-B498-43B3-948B-1728B52AA6E4}">
                <adec:decorative xmlns:adec="http://schemas.microsoft.com/office/drawing/2017/decorative" val="1"/>
              </a:ext>
            </a:extLst>
          </p:cNvPr>
          <p:cNvSpPr/>
          <p:nvPr/>
        </p:nvSpPr>
        <p:spPr>
          <a:xfrm>
            <a:off x="640080" y="1458468"/>
            <a:ext cx="7863840" cy="0"/>
          </a:xfrm>
          <a:prstGeom prst="line">
            <a:avLst/>
          </a:prstGeom>
          <a:noFill/>
          <a:ln w="7620">
            <a:solidFill>
              <a:srgbClr val="D8D0C0"/>
            </a:solidFill>
            <a:prstDash val="solid"/>
          </a:ln>
        </p:spPr>
        <p:txBody>
          <a:bodyPr/>
          <a:lstStyle/>
          <a:p>
            <a:endParaRPr lang="en-US"/>
          </a:p>
        </p:txBody>
      </p:sp>
      <p:sp>
        <p:nvSpPr>
          <p:cNvPr id="7" name="Staff line 5">
            <a:extLst>
              <a:ext uri="{C183D7F6-B498-43B3-948B-1728B52AA6E4}">
                <adec:decorative xmlns:adec="http://schemas.microsoft.com/office/drawing/2017/decorative" val="1"/>
              </a:ext>
            </a:extLst>
          </p:cNvPr>
          <p:cNvSpPr/>
          <p:nvPr/>
        </p:nvSpPr>
        <p:spPr>
          <a:xfrm>
            <a:off x="640080" y="1499616"/>
            <a:ext cx="7863840" cy="0"/>
          </a:xfrm>
          <a:prstGeom prst="line">
            <a:avLst/>
          </a:prstGeom>
          <a:noFill/>
          <a:ln w="7620">
            <a:solidFill>
              <a:srgbClr val="D8D0C0"/>
            </a:solidFill>
            <a:prstDash val="solid"/>
          </a:ln>
        </p:spPr>
        <p:txBody>
          <a:bodyPr/>
          <a:lstStyle/>
          <a:p>
            <a:endParaRPr lang="en-US"/>
          </a:p>
        </p:txBody>
      </p:sp>
      <p:sp>
        <p:nvSpPr>
          <p:cNvPr id="8" name="Text 0"/>
          <p:cNvSpPr>
            <a:spLocks noGrp="1"/>
          </p:cNvSpPr>
          <p:nvPr>
            <p:ph type="title" idx="100" hasCustomPrompt="1"/>
          </p:nvPr>
        </p:nvSpPr>
        <p:spPr>
          <a:xfrm>
            <a:off x="640080" y="384048"/>
            <a:ext cx="7863840" cy="777240"/>
          </a:xfrm>
          <a:prstGeom prst="rect">
            <a:avLst/>
          </a:prstGeom>
          <a:noFill/>
          <a:ln/>
        </p:spPr>
        <p:txBody>
          <a:bodyPr wrap="square" lIns="0" tIns="0" rIns="0" bIns="0" rtlCol="0" anchor="ctr"/>
          <a:lstStyle/>
          <a:p>
            <a:pPr marL="0" indent="0">
              <a:buNone/>
            </a:pPr>
            <a:r>
              <a:rPr lang="en-US" sz="3000">
                <a:solidFill>
                  <a:srgbClr val="1B2A41"/>
                </a:solidFill>
                <a:latin typeface="Georgia" pitchFamily="34" charset="0"/>
                <a:ea typeface="Georgia" pitchFamily="34" charset="-122"/>
                <a:cs typeface="Georgia" pitchFamily="34" charset="-120"/>
              </a:rPr>
              <a:t>Let’s live like we never will die — Mt. 16:24-27</a:t>
            </a:r>
            <a:endParaRPr lang="en-US" sz="3000"/>
          </a:p>
        </p:txBody>
      </p:sp>
      <p:sp>
        <p:nvSpPr>
          <p:cNvPr id="9" name="Text 7">
            <a:extLst>
              <a:ext uri="{C183D7F6-B498-43B3-948B-1728B52AA6E4}">
                <adec:decorative xmlns:adec="http://schemas.microsoft.com/office/drawing/2017/decorative" val="1"/>
              </a:ext>
            </a:extLst>
          </p:cNvPr>
          <p:cNvSpPr/>
          <p:nvPr/>
        </p:nvSpPr>
        <p:spPr>
          <a:xfrm>
            <a:off x="685800" y="1591056"/>
            <a:ext cx="7772400" cy="2843784"/>
          </a:xfrm>
          <a:prstGeom prst="rect">
            <a:avLst/>
          </a:prstGeom>
          <a:noFill/>
          <a:ln/>
        </p:spPr>
        <p:txBody>
          <a:bodyPr wrap="square" lIns="0" tIns="0" rIns="0" bIns="0" rtlCol="0" anchor="t"/>
          <a:lstStyle/>
          <a:p>
            <a:pPr marL="228600" indent="-228600">
              <a:spcAft>
                <a:spcPts val="1000"/>
              </a:spcAft>
              <a:buSzPct val="100000"/>
              <a:buChar char="•"/>
            </a:pPr>
            <a:r>
              <a:rPr lang="en-US" sz="2200" dirty="0">
                <a:solidFill>
                  <a:srgbClr val="2E4057"/>
                </a:solidFill>
                <a:latin typeface="Calibri" pitchFamily="34" charset="0"/>
                <a:ea typeface="Calibri" pitchFamily="34" charset="-122"/>
                <a:cs typeface="Calibri" pitchFamily="34" charset="-120"/>
              </a:rPr>
              <a:t>The death of our bodies is not the death we should fear.</a:t>
            </a:r>
            <a:endParaRPr lang="en-US" sz="2200" dirty="0"/>
          </a:p>
          <a:p>
            <a:pPr marL="228600" indent="-228600">
              <a:spcAft>
                <a:spcPts val="1000"/>
              </a:spcAft>
              <a:buSzPct val="100000"/>
              <a:buChar char="•"/>
            </a:pPr>
            <a:r>
              <a:rPr lang="en-US" sz="2200" dirty="0">
                <a:solidFill>
                  <a:srgbClr val="2E4057"/>
                </a:solidFill>
                <a:latin typeface="Calibri" pitchFamily="34" charset="0"/>
                <a:ea typeface="Calibri" pitchFamily="34" charset="-122"/>
                <a:cs typeface="Calibri" pitchFamily="34" charset="-120"/>
              </a:rPr>
              <a:t>Eternal separation from God is.</a:t>
            </a:r>
            <a:endParaRPr lang="en-US" sz="2200" dirty="0"/>
          </a:p>
          <a:p>
            <a:pPr marL="228600" indent="-228600">
              <a:spcAft>
                <a:spcPts val="1000"/>
              </a:spcAft>
              <a:buSzPct val="100000"/>
              <a:buChar char="•"/>
            </a:pPr>
            <a:r>
              <a:rPr lang="en-US" sz="2200" dirty="0">
                <a:solidFill>
                  <a:srgbClr val="2E4057"/>
                </a:solidFill>
                <a:latin typeface="Calibri" pitchFamily="34" charset="0"/>
                <a:ea typeface="Calibri" pitchFamily="34" charset="-122"/>
                <a:cs typeface="Calibri" pitchFamily="34" charset="-120"/>
              </a:rPr>
              <a:t>If we cast our fears of this life aside and strive to do God’s will.</a:t>
            </a:r>
            <a:endParaRPr lang="en-US" sz="22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fade">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animEffect transition="in" filter="fade">
                                      <p:cBhvr>
                                        <p:cTn id="17" dur="500"/>
                                        <p:tgtEl>
                                          <p:spTgt spid="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xEl>
                                              <p:pRg st="2" end="2"/>
                                            </p:txEl>
                                          </p:spTgt>
                                        </p:tgtEl>
                                        <p:attrNameLst>
                                          <p:attrName>style.visibility</p:attrName>
                                        </p:attrNameLst>
                                      </p:cBhvr>
                                      <p:to>
                                        <p:strVal val="visible"/>
                                      </p:to>
                                    </p:set>
                                    <p:animEffect transition="in" filter="fade">
                                      <p:cBhvr>
                                        <p:cTn id="22"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taff line 1">
            <a:extLst>
              <a:ext uri="{C183D7F6-B498-43B3-948B-1728B52AA6E4}">
                <adec:decorative xmlns:adec="http://schemas.microsoft.com/office/drawing/2017/decorative" val="1"/>
              </a:ext>
            </a:extLst>
          </p:cNvPr>
          <p:cNvSpPr/>
          <p:nvPr/>
        </p:nvSpPr>
        <p:spPr>
          <a:xfrm>
            <a:off x="0" y="3931920"/>
            <a:ext cx="9144000" cy="0"/>
          </a:xfrm>
          <a:prstGeom prst="line">
            <a:avLst/>
          </a:prstGeom>
          <a:noFill/>
          <a:ln w="12700">
            <a:solidFill>
              <a:srgbClr val="44586F"/>
            </a:solidFill>
            <a:prstDash val="solid"/>
          </a:ln>
        </p:spPr>
        <p:txBody>
          <a:bodyPr/>
          <a:lstStyle/>
          <a:p>
            <a:endParaRPr lang="en-US"/>
          </a:p>
        </p:txBody>
      </p:sp>
      <p:sp>
        <p:nvSpPr>
          <p:cNvPr id="3" name="Staff line 2">
            <a:extLst>
              <a:ext uri="{C183D7F6-B498-43B3-948B-1728B52AA6E4}">
                <adec:decorative xmlns:adec="http://schemas.microsoft.com/office/drawing/2017/decorative" val="1"/>
              </a:ext>
            </a:extLst>
          </p:cNvPr>
          <p:cNvSpPr/>
          <p:nvPr/>
        </p:nvSpPr>
        <p:spPr>
          <a:xfrm>
            <a:off x="0" y="4037076"/>
            <a:ext cx="9144000" cy="0"/>
          </a:xfrm>
          <a:prstGeom prst="line">
            <a:avLst/>
          </a:prstGeom>
          <a:noFill/>
          <a:ln w="12700">
            <a:solidFill>
              <a:srgbClr val="44586F"/>
            </a:solidFill>
            <a:prstDash val="solid"/>
          </a:ln>
        </p:spPr>
        <p:txBody>
          <a:bodyPr/>
          <a:lstStyle/>
          <a:p>
            <a:endParaRPr lang="en-US"/>
          </a:p>
        </p:txBody>
      </p:sp>
      <p:sp>
        <p:nvSpPr>
          <p:cNvPr id="4" name="Staff line 3">
            <a:extLst>
              <a:ext uri="{C183D7F6-B498-43B3-948B-1728B52AA6E4}">
                <adec:decorative xmlns:adec="http://schemas.microsoft.com/office/drawing/2017/decorative" val="1"/>
              </a:ext>
            </a:extLst>
          </p:cNvPr>
          <p:cNvSpPr/>
          <p:nvPr/>
        </p:nvSpPr>
        <p:spPr>
          <a:xfrm>
            <a:off x="0" y="4142232"/>
            <a:ext cx="9144000" cy="0"/>
          </a:xfrm>
          <a:prstGeom prst="line">
            <a:avLst/>
          </a:prstGeom>
          <a:noFill/>
          <a:ln w="12700">
            <a:solidFill>
              <a:srgbClr val="44586F"/>
            </a:solidFill>
            <a:prstDash val="solid"/>
          </a:ln>
        </p:spPr>
        <p:txBody>
          <a:bodyPr/>
          <a:lstStyle/>
          <a:p>
            <a:endParaRPr lang="en-US"/>
          </a:p>
        </p:txBody>
      </p:sp>
      <p:sp>
        <p:nvSpPr>
          <p:cNvPr id="5" name="Staff line 4">
            <a:extLst>
              <a:ext uri="{C183D7F6-B498-43B3-948B-1728B52AA6E4}">
                <adec:decorative xmlns:adec="http://schemas.microsoft.com/office/drawing/2017/decorative" val="1"/>
              </a:ext>
            </a:extLst>
          </p:cNvPr>
          <p:cNvSpPr/>
          <p:nvPr/>
        </p:nvSpPr>
        <p:spPr>
          <a:xfrm>
            <a:off x="0" y="4247388"/>
            <a:ext cx="9144000" cy="0"/>
          </a:xfrm>
          <a:prstGeom prst="line">
            <a:avLst/>
          </a:prstGeom>
          <a:noFill/>
          <a:ln w="12700">
            <a:solidFill>
              <a:srgbClr val="44586F"/>
            </a:solidFill>
            <a:prstDash val="solid"/>
          </a:ln>
        </p:spPr>
        <p:txBody>
          <a:bodyPr/>
          <a:lstStyle/>
          <a:p>
            <a:endParaRPr lang="en-US"/>
          </a:p>
        </p:txBody>
      </p:sp>
      <p:sp>
        <p:nvSpPr>
          <p:cNvPr id="6" name="Staff line 5">
            <a:extLst>
              <a:ext uri="{C183D7F6-B498-43B3-948B-1728B52AA6E4}">
                <adec:decorative xmlns:adec="http://schemas.microsoft.com/office/drawing/2017/decorative" val="1"/>
              </a:ext>
            </a:extLst>
          </p:cNvPr>
          <p:cNvSpPr/>
          <p:nvPr/>
        </p:nvSpPr>
        <p:spPr>
          <a:xfrm>
            <a:off x="0" y="4352544"/>
            <a:ext cx="9144000" cy="0"/>
          </a:xfrm>
          <a:prstGeom prst="line">
            <a:avLst/>
          </a:prstGeom>
          <a:noFill/>
          <a:ln w="12700">
            <a:solidFill>
              <a:srgbClr val="44586F"/>
            </a:solidFill>
            <a:prstDash val="solid"/>
          </a:ln>
        </p:spPr>
        <p:txBody>
          <a:bodyPr/>
          <a:lstStyle/>
          <a:p>
            <a:endParaRPr lang="en-US"/>
          </a:p>
        </p:txBody>
      </p:sp>
      <p:sp>
        <p:nvSpPr>
          <p:cNvPr id="7" name="Note head">
            <a:extLst>
              <a:ext uri="{C183D7F6-B498-43B3-948B-1728B52AA6E4}">
                <adec:decorative xmlns:adec="http://schemas.microsoft.com/office/drawing/2017/decorative" val="1"/>
              </a:ext>
            </a:extLst>
          </p:cNvPr>
          <p:cNvSpPr/>
          <p:nvPr/>
        </p:nvSpPr>
        <p:spPr>
          <a:xfrm rot="20400000">
            <a:off x="731520" y="4032504"/>
            <a:ext cx="155448" cy="118872"/>
          </a:xfrm>
          <a:prstGeom prst="ellipse">
            <a:avLst/>
          </a:prstGeom>
          <a:solidFill>
            <a:srgbClr val="B8860B"/>
          </a:solidFill>
          <a:ln/>
        </p:spPr>
        <p:txBody>
          <a:bodyPr/>
          <a:lstStyle/>
          <a:p>
            <a:endParaRPr lang="en-US"/>
          </a:p>
        </p:txBody>
      </p:sp>
      <p:sp>
        <p:nvSpPr>
          <p:cNvPr id="8" name="Note stem">
            <a:extLst>
              <a:ext uri="{C183D7F6-B498-43B3-948B-1728B52AA6E4}">
                <adec:decorative xmlns:adec="http://schemas.microsoft.com/office/drawing/2017/decorative" val="1"/>
              </a:ext>
            </a:extLst>
          </p:cNvPr>
          <p:cNvSpPr/>
          <p:nvPr/>
        </p:nvSpPr>
        <p:spPr>
          <a:xfrm>
            <a:off x="877824" y="3648456"/>
            <a:ext cx="0" cy="420624"/>
          </a:xfrm>
          <a:prstGeom prst="line">
            <a:avLst/>
          </a:prstGeom>
          <a:noFill/>
          <a:ln w="15875">
            <a:solidFill>
              <a:srgbClr val="B8860B"/>
            </a:solidFill>
            <a:prstDash val="solid"/>
          </a:ln>
        </p:spPr>
        <p:txBody>
          <a:bodyPr/>
          <a:lstStyle/>
          <a:p>
            <a:endParaRPr lang="en-US"/>
          </a:p>
        </p:txBody>
      </p:sp>
      <p:sp>
        <p:nvSpPr>
          <p:cNvPr id="9" name="Note head">
            <a:extLst>
              <a:ext uri="{C183D7F6-B498-43B3-948B-1728B52AA6E4}">
                <adec:decorative xmlns:adec="http://schemas.microsoft.com/office/drawing/2017/decorative" val="1"/>
              </a:ext>
            </a:extLst>
          </p:cNvPr>
          <p:cNvSpPr/>
          <p:nvPr/>
        </p:nvSpPr>
        <p:spPr>
          <a:xfrm rot="20400000">
            <a:off x="1920240" y="4137660"/>
            <a:ext cx="155448" cy="118872"/>
          </a:xfrm>
          <a:prstGeom prst="ellipse">
            <a:avLst/>
          </a:prstGeom>
          <a:solidFill>
            <a:srgbClr val="B8860B"/>
          </a:solidFill>
          <a:ln/>
        </p:spPr>
        <p:txBody>
          <a:bodyPr/>
          <a:lstStyle/>
          <a:p>
            <a:endParaRPr lang="en-US"/>
          </a:p>
        </p:txBody>
      </p:sp>
      <p:sp>
        <p:nvSpPr>
          <p:cNvPr id="10" name="Note stem">
            <a:extLst>
              <a:ext uri="{C183D7F6-B498-43B3-948B-1728B52AA6E4}">
                <adec:decorative xmlns:adec="http://schemas.microsoft.com/office/drawing/2017/decorative" val="1"/>
              </a:ext>
            </a:extLst>
          </p:cNvPr>
          <p:cNvSpPr/>
          <p:nvPr/>
        </p:nvSpPr>
        <p:spPr>
          <a:xfrm>
            <a:off x="2066544" y="3753612"/>
            <a:ext cx="0" cy="420624"/>
          </a:xfrm>
          <a:prstGeom prst="line">
            <a:avLst/>
          </a:prstGeom>
          <a:noFill/>
          <a:ln w="15875">
            <a:solidFill>
              <a:srgbClr val="B8860B"/>
            </a:solidFill>
            <a:prstDash val="solid"/>
          </a:ln>
        </p:spPr>
        <p:txBody>
          <a:bodyPr/>
          <a:lstStyle/>
          <a:p>
            <a:endParaRPr lang="en-US"/>
          </a:p>
        </p:txBody>
      </p:sp>
      <p:sp>
        <p:nvSpPr>
          <p:cNvPr id="11" name="Note head">
            <a:extLst>
              <a:ext uri="{C183D7F6-B498-43B3-948B-1728B52AA6E4}">
                <adec:decorative xmlns:adec="http://schemas.microsoft.com/office/drawing/2017/decorative" val="1"/>
              </a:ext>
            </a:extLst>
          </p:cNvPr>
          <p:cNvSpPr/>
          <p:nvPr/>
        </p:nvSpPr>
        <p:spPr>
          <a:xfrm rot="20400000">
            <a:off x="3017520" y="4242816"/>
            <a:ext cx="155448" cy="118872"/>
          </a:xfrm>
          <a:prstGeom prst="ellipse">
            <a:avLst/>
          </a:prstGeom>
          <a:solidFill>
            <a:srgbClr val="B8860B"/>
          </a:solidFill>
          <a:ln/>
        </p:spPr>
        <p:txBody>
          <a:bodyPr/>
          <a:lstStyle/>
          <a:p>
            <a:endParaRPr lang="en-US"/>
          </a:p>
        </p:txBody>
      </p:sp>
      <p:sp>
        <p:nvSpPr>
          <p:cNvPr id="12" name="Note stem">
            <a:extLst>
              <a:ext uri="{C183D7F6-B498-43B3-948B-1728B52AA6E4}">
                <adec:decorative xmlns:adec="http://schemas.microsoft.com/office/drawing/2017/decorative" val="1"/>
              </a:ext>
            </a:extLst>
          </p:cNvPr>
          <p:cNvSpPr/>
          <p:nvPr/>
        </p:nvSpPr>
        <p:spPr>
          <a:xfrm>
            <a:off x="3163824" y="3858768"/>
            <a:ext cx="0" cy="420624"/>
          </a:xfrm>
          <a:prstGeom prst="line">
            <a:avLst/>
          </a:prstGeom>
          <a:noFill/>
          <a:ln w="15875">
            <a:solidFill>
              <a:srgbClr val="B8860B"/>
            </a:solidFill>
            <a:prstDash val="solid"/>
          </a:ln>
        </p:spPr>
        <p:txBody>
          <a:bodyPr/>
          <a:lstStyle/>
          <a:p>
            <a:endParaRPr lang="en-US"/>
          </a:p>
        </p:txBody>
      </p:sp>
      <p:sp>
        <p:nvSpPr>
          <p:cNvPr id="13" name="Note head">
            <a:extLst>
              <a:ext uri="{C183D7F6-B498-43B3-948B-1728B52AA6E4}">
                <adec:decorative xmlns:adec="http://schemas.microsoft.com/office/drawing/2017/decorative" val="1"/>
              </a:ext>
            </a:extLst>
          </p:cNvPr>
          <p:cNvSpPr/>
          <p:nvPr/>
        </p:nvSpPr>
        <p:spPr>
          <a:xfrm rot="20400000">
            <a:off x="4206240" y="4347972"/>
            <a:ext cx="155448" cy="118872"/>
          </a:xfrm>
          <a:prstGeom prst="ellipse">
            <a:avLst/>
          </a:prstGeom>
          <a:solidFill>
            <a:srgbClr val="B8860B"/>
          </a:solidFill>
          <a:ln/>
        </p:spPr>
        <p:txBody>
          <a:bodyPr/>
          <a:lstStyle/>
          <a:p>
            <a:endParaRPr lang="en-US"/>
          </a:p>
        </p:txBody>
      </p:sp>
      <p:sp>
        <p:nvSpPr>
          <p:cNvPr id="14" name="Note stem">
            <a:extLst>
              <a:ext uri="{C183D7F6-B498-43B3-948B-1728B52AA6E4}">
                <adec:decorative xmlns:adec="http://schemas.microsoft.com/office/drawing/2017/decorative" val="1"/>
              </a:ext>
            </a:extLst>
          </p:cNvPr>
          <p:cNvSpPr/>
          <p:nvPr/>
        </p:nvSpPr>
        <p:spPr>
          <a:xfrm>
            <a:off x="4352544" y="3963924"/>
            <a:ext cx="0" cy="420624"/>
          </a:xfrm>
          <a:prstGeom prst="line">
            <a:avLst/>
          </a:prstGeom>
          <a:noFill/>
          <a:ln w="15875">
            <a:solidFill>
              <a:srgbClr val="B8860B"/>
            </a:solidFill>
            <a:prstDash val="solid"/>
          </a:ln>
        </p:spPr>
        <p:txBody>
          <a:bodyPr/>
          <a:lstStyle/>
          <a:p>
            <a:endParaRPr lang="en-US"/>
          </a:p>
        </p:txBody>
      </p:sp>
      <p:sp>
        <p:nvSpPr>
          <p:cNvPr id="15" name="Note head">
            <a:extLst>
              <a:ext uri="{C183D7F6-B498-43B3-948B-1728B52AA6E4}">
                <adec:decorative xmlns:adec="http://schemas.microsoft.com/office/drawing/2017/decorative" val="1"/>
              </a:ext>
            </a:extLst>
          </p:cNvPr>
          <p:cNvSpPr/>
          <p:nvPr/>
        </p:nvSpPr>
        <p:spPr>
          <a:xfrm rot="20400000">
            <a:off x="5394960" y="4032504"/>
            <a:ext cx="155448" cy="118872"/>
          </a:xfrm>
          <a:prstGeom prst="ellipse">
            <a:avLst/>
          </a:prstGeom>
          <a:solidFill>
            <a:srgbClr val="B8860B"/>
          </a:solidFill>
          <a:ln/>
        </p:spPr>
        <p:txBody>
          <a:bodyPr/>
          <a:lstStyle/>
          <a:p>
            <a:endParaRPr lang="en-US"/>
          </a:p>
        </p:txBody>
      </p:sp>
      <p:sp>
        <p:nvSpPr>
          <p:cNvPr id="16" name="Note stem">
            <a:extLst>
              <a:ext uri="{C183D7F6-B498-43B3-948B-1728B52AA6E4}">
                <adec:decorative xmlns:adec="http://schemas.microsoft.com/office/drawing/2017/decorative" val="1"/>
              </a:ext>
            </a:extLst>
          </p:cNvPr>
          <p:cNvSpPr/>
          <p:nvPr/>
        </p:nvSpPr>
        <p:spPr>
          <a:xfrm>
            <a:off x="5541264" y="3648456"/>
            <a:ext cx="0" cy="420624"/>
          </a:xfrm>
          <a:prstGeom prst="line">
            <a:avLst/>
          </a:prstGeom>
          <a:noFill/>
          <a:ln w="15875">
            <a:solidFill>
              <a:srgbClr val="B8860B"/>
            </a:solidFill>
            <a:prstDash val="solid"/>
          </a:ln>
        </p:spPr>
        <p:txBody>
          <a:bodyPr/>
          <a:lstStyle/>
          <a:p>
            <a:endParaRPr lang="en-US"/>
          </a:p>
        </p:txBody>
      </p:sp>
      <p:sp>
        <p:nvSpPr>
          <p:cNvPr id="17" name="Note head">
            <a:extLst>
              <a:ext uri="{C183D7F6-B498-43B3-948B-1728B52AA6E4}">
                <adec:decorative xmlns:adec="http://schemas.microsoft.com/office/drawing/2017/decorative" val="1"/>
              </a:ext>
            </a:extLst>
          </p:cNvPr>
          <p:cNvSpPr/>
          <p:nvPr/>
        </p:nvSpPr>
        <p:spPr>
          <a:xfrm rot="20400000">
            <a:off x="6492240" y="4137660"/>
            <a:ext cx="155448" cy="118872"/>
          </a:xfrm>
          <a:prstGeom prst="ellipse">
            <a:avLst/>
          </a:prstGeom>
          <a:solidFill>
            <a:srgbClr val="B8860B"/>
          </a:solidFill>
          <a:ln/>
        </p:spPr>
        <p:txBody>
          <a:bodyPr/>
          <a:lstStyle/>
          <a:p>
            <a:endParaRPr lang="en-US"/>
          </a:p>
        </p:txBody>
      </p:sp>
      <p:sp>
        <p:nvSpPr>
          <p:cNvPr id="18" name="Note stem">
            <a:extLst>
              <a:ext uri="{C183D7F6-B498-43B3-948B-1728B52AA6E4}">
                <adec:decorative xmlns:adec="http://schemas.microsoft.com/office/drawing/2017/decorative" val="1"/>
              </a:ext>
            </a:extLst>
          </p:cNvPr>
          <p:cNvSpPr/>
          <p:nvPr/>
        </p:nvSpPr>
        <p:spPr>
          <a:xfrm>
            <a:off x="6638544" y="3753612"/>
            <a:ext cx="0" cy="420624"/>
          </a:xfrm>
          <a:prstGeom prst="line">
            <a:avLst/>
          </a:prstGeom>
          <a:noFill/>
          <a:ln w="15875">
            <a:solidFill>
              <a:srgbClr val="B8860B"/>
            </a:solidFill>
            <a:prstDash val="solid"/>
          </a:ln>
        </p:spPr>
        <p:txBody>
          <a:bodyPr/>
          <a:lstStyle/>
          <a:p>
            <a:endParaRPr lang="en-US"/>
          </a:p>
        </p:txBody>
      </p:sp>
      <p:sp>
        <p:nvSpPr>
          <p:cNvPr id="19" name="Note head">
            <a:extLst>
              <a:ext uri="{C183D7F6-B498-43B3-948B-1728B52AA6E4}">
                <adec:decorative xmlns:adec="http://schemas.microsoft.com/office/drawing/2017/decorative" val="1"/>
              </a:ext>
            </a:extLst>
          </p:cNvPr>
          <p:cNvSpPr/>
          <p:nvPr/>
        </p:nvSpPr>
        <p:spPr>
          <a:xfrm rot="20400000">
            <a:off x="7680960" y="4242816"/>
            <a:ext cx="155448" cy="118872"/>
          </a:xfrm>
          <a:prstGeom prst="ellipse">
            <a:avLst/>
          </a:prstGeom>
          <a:solidFill>
            <a:srgbClr val="B8860B"/>
          </a:solidFill>
          <a:ln/>
        </p:spPr>
        <p:txBody>
          <a:bodyPr/>
          <a:lstStyle/>
          <a:p>
            <a:endParaRPr lang="en-US"/>
          </a:p>
        </p:txBody>
      </p:sp>
      <p:sp>
        <p:nvSpPr>
          <p:cNvPr id="20" name="Note stem">
            <a:extLst>
              <a:ext uri="{C183D7F6-B498-43B3-948B-1728B52AA6E4}">
                <adec:decorative xmlns:adec="http://schemas.microsoft.com/office/drawing/2017/decorative" val="1"/>
              </a:ext>
            </a:extLst>
          </p:cNvPr>
          <p:cNvSpPr/>
          <p:nvPr/>
        </p:nvSpPr>
        <p:spPr>
          <a:xfrm>
            <a:off x="7827264" y="3858768"/>
            <a:ext cx="0" cy="420624"/>
          </a:xfrm>
          <a:prstGeom prst="line">
            <a:avLst/>
          </a:prstGeom>
          <a:noFill/>
          <a:ln w="15875">
            <a:solidFill>
              <a:srgbClr val="B8860B"/>
            </a:solidFill>
            <a:prstDash val="solid"/>
          </a:ln>
        </p:spPr>
        <p:txBody>
          <a:bodyPr/>
          <a:lstStyle/>
          <a:p>
            <a:endParaRPr lang="en-US"/>
          </a:p>
        </p:txBody>
      </p:sp>
      <p:sp>
        <p:nvSpPr>
          <p:cNvPr id="21" name="Side bar">
            <a:extLst>
              <a:ext uri="{C183D7F6-B498-43B3-948B-1728B52AA6E4}">
                <adec:decorative xmlns:adec="http://schemas.microsoft.com/office/drawing/2017/decorative" val="1"/>
              </a:ext>
            </a:extLst>
          </p:cNvPr>
          <p:cNvSpPr/>
          <p:nvPr/>
        </p:nvSpPr>
        <p:spPr>
          <a:xfrm>
            <a:off x="0" y="0"/>
            <a:ext cx="146304" cy="5143500"/>
          </a:xfrm>
          <a:prstGeom prst="rect">
            <a:avLst/>
          </a:prstGeom>
          <a:solidFill>
            <a:srgbClr val="B8860B"/>
          </a:solidFill>
          <a:ln/>
        </p:spPr>
        <p:txBody>
          <a:bodyPr/>
          <a:lstStyle/>
          <a:p>
            <a:endParaRPr lang="en-US"/>
          </a:p>
        </p:txBody>
      </p:sp>
      <p:sp>
        <p:nvSpPr>
          <p:cNvPr id="22" name="Text 20"/>
          <p:cNvSpPr/>
          <p:nvPr/>
        </p:nvSpPr>
        <p:spPr>
          <a:xfrm>
            <a:off x="914400" y="1234440"/>
            <a:ext cx="7315200" cy="411480"/>
          </a:xfrm>
          <a:prstGeom prst="rect">
            <a:avLst/>
          </a:prstGeom>
          <a:noFill/>
          <a:ln/>
        </p:spPr>
        <p:txBody>
          <a:bodyPr wrap="square" lIns="0" tIns="0" rIns="0" bIns="0" rtlCol="0" anchor="ctr"/>
          <a:lstStyle/>
          <a:p>
            <a:pPr marL="0" indent="0">
              <a:buNone/>
            </a:pPr>
            <a:r>
              <a:rPr lang="en-US" sz="2200" kern="0" spc="300">
                <a:solidFill>
                  <a:srgbClr val="B8860B"/>
                </a:solidFill>
                <a:latin typeface="Georgia" pitchFamily="34" charset="0"/>
                <a:ea typeface="Georgia" pitchFamily="34" charset="-122"/>
                <a:cs typeface="Georgia" pitchFamily="34" charset="-120"/>
              </a:rPr>
              <a:t>VERSE THREE</a:t>
            </a:r>
            <a:endParaRPr lang="en-US" sz="2200"/>
          </a:p>
        </p:txBody>
      </p:sp>
      <p:sp>
        <p:nvSpPr>
          <p:cNvPr id="23" name="Text 0"/>
          <p:cNvSpPr>
            <a:spLocks noGrp="1"/>
          </p:cNvSpPr>
          <p:nvPr>
            <p:ph type="title" idx="100" hasCustomPrompt="1"/>
          </p:nvPr>
        </p:nvSpPr>
        <p:spPr>
          <a:xfrm>
            <a:off x="914400" y="1828800"/>
            <a:ext cx="7315200" cy="1371600"/>
          </a:xfrm>
          <a:prstGeom prst="rect">
            <a:avLst/>
          </a:prstGeom>
          <a:noFill/>
          <a:ln/>
        </p:spPr>
        <p:txBody>
          <a:bodyPr wrap="square" lIns="0" tIns="0" rIns="0" bIns="0" rtlCol="0" anchor="ctr"/>
          <a:lstStyle/>
          <a:p>
            <a:pPr marL="0" indent="0">
              <a:buNone/>
            </a:pPr>
            <a:r>
              <a:rPr lang="en-US" sz="3600">
                <a:solidFill>
                  <a:srgbClr val="FFFFFF"/>
                </a:solidFill>
                <a:latin typeface="Georgia" pitchFamily="34" charset="0"/>
                <a:ea typeface="Georgia" pitchFamily="34" charset="-122"/>
                <a:cs typeface="Georgia" pitchFamily="34" charset="-120"/>
              </a:rPr>
              <a:t>Where Our Loved Have Gone on Before</a:t>
            </a:r>
            <a:endParaRPr lang="en-US" sz="360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op bar">
            <a:extLst>
              <a:ext uri="{C183D7F6-B498-43B3-948B-1728B52AA6E4}">
                <adec:decorative xmlns:adec="http://schemas.microsoft.com/office/drawing/2017/decorative" val="1"/>
              </a:ext>
            </a:extLst>
          </p:cNvPr>
          <p:cNvSpPr/>
          <p:nvPr/>
        </p:nvSpPr>
        <p:spPr>
          <a:xfrm>
            <a:off x="0" y="0"/>
            <a:ext cx="9144000" cy="128016"/>
          </a:xfrm>
          <a:prstGeom prst="rect">
            <a:avLst/>
          </a:prstGeom>
          <a:solidFill>
            <a:srgbClr val="1B2A41"/>
          </a:solidFill>
          <a:ln/>
        </p:spPr>
        <p:txBody>
          <a:bodyPr/>
          <a:lstStyle/>
          <a:p>
            <a:endParaRPr lang="en-US"/>
          </a:p>
        </p:txBody>
      </p:sp>
      <p:sp>
        <p:nvSpPr>
          <p:cNvPr id="3" name="Text 0"/>
          <p:cNvSpPr>
            <a:spLocks noGrp="1"/>
          </p:cNvSpPr>
          <p:nvPr>
            <p:ph type="title" idx="100" hasCustomPrompt="1"/>
          </p:nvPr>
        </p:nvSpPr>
        <p:spPr>
          <a:xfrm>
            <a:off x="640080" y="365760"/>
            <a:ext cx="7863840" cy="640080"/>
          </a:xfrm>
          <a:prstGeom prst="rect">
            <a:avLst/>
          </a:prstGeom>
          <a:noFill/>
          <a:ln/>
        </p:spPr>
        <p:txBody>
          <a:bodyPr wrap="square" lIns="0" tIns="0" rIns="0" bIns="0" rtlCol="0" anchor="ctr"/>
          <a:lstStyle/>
          <a:p>
            <a:pPr marL="0" indent="0">
              <a:buNone/>
            </a:pPr>
            <a:r>
              <a:rPr lang="en-US" sz="2600">
                <a:solidFill>
                  <a:srgbClr val="1B2A41"/>
                </a:solidFill>
                <a:latin typeface="Georgia" pitchFamily="34" charset="0"/>
                <a:ea typeface="Georgia" pitchFamily="34" charset="-122"/>
                <a:cs typeface="Georgia" pitchFamily="34" charset="-120"/>
              </a:rPr>
              <a:t>Verse 3 lyrics</a:t>
            </a:r>
            <a:endParaRPr lang="en-US" sz="2600"/>
          </a:p>
        </p:txBody>
      </p:sp>
      <p:sp>
        <p:nvSpPr>
          <p:cNvPr id="4" name="Staff line 1">
            <a:extLst>
              <a:ext uri="{C183D7F6-B498-43B3-948B-1728B52AA6E4}">
                <adec:decorative xmlns:adec="http://schemas.microsoft.com/office/drawing/2017/decorative" val="1"/>
              </a:ext>
            </a:extLst>
          </p:cNvPr>
          <p:cNvSpPr/>
          <p:nvPr/>
        </p:nvSpPr>
        <p:spPr>
          <a:xfrm>
            <a:off x="777240" y="1207008"/>
            <a:ext cx="7589520" cy="0"/>
          </a:xfrm>
          <a:prstGeom prst="line">
            <a:avLst/>
          </a:prstGeom>
          <a:noFill/>
          <a:ln w="7620">
            <a:solidFill>
              <a:srgbClr val="D5CCB9"/>
            </a:solidFill>
            <a:prstDash val="solid"/>
          </a:ln>
        </p:spPr>
        <p:txBody>
          <a:bodyPr/>
          <a:lstStyle/>
          <a:p>
            <a:endParaRPr lang="en-US"/>
          </a:p>
        </p:txBody>
      </p:sp>
      <p:sp>
        <p:nvSpPr>
          <p:cNvPr id="5" name="Staff line 2">
            <a:extLst>
              <a:ext uri="{C183D7F6-B498-43B3-948B-1728B52AA6E4}">
                <adec:decorative xmlns:adec="http://schemas.microsoft.com/office/drawing/2017/decorative" val="1"/>
              </a:ext>
            </a:extLst>
          </p:cNvPr>
          <p:cNvSpPr/>
          <p:nvPr/>
        </p:nvSpPr>
        <p:spPr>
          <a:xfrm>
            <a:off x="777240" y="1257300"/>
            <a:ext cx="7589520" cy="0"/>
          </a:xfrm>
          <a:prstGeom prst="line">
            <a:avLst/>
          </a:prstGeom>
          <a:noFill/>
          <a:ln w="7620">
            <a:solidFill>
              <a:srgbClr val="D5CCB9"/>
            </a:solidFill>
            <a:prstDash val="solid"/>
          </a:ln>
        </p:spPr>
        <p:txBody>
          <a:bodyPr/>
          <a:lstStyle/>
          <a:p>
            <a:endParaRPr lang="en-US"/>
          </a:p>
        </p:txBody>
      </p:sp>
      <p:sp>
        <p:nvSpPr>
          <p:cNvPr id="6" name="Staff line 3">
            <a:extLst>
              <a:ext uri="{C183D7F6-B498-43B3-948B-1728B52AA6E4}">
                <adec:decorative xmlns:adec="http://schemas.microsoft.com/office/drawing/2017/decorative" val="1"/>
              </a:ext>
            </a:extLst>
          </p:cNvPr>
          <p:cNvSpPr/>
          <p:nvPr/>
        </p:nvSpPr>
        <p:spPr>
          <a:xfrm>
            <a:off x="777240" y="1307592"/>
            <a:ext cx="7589520" cy="0"/>
          </a:xfrm>
          <a:prstGeom prst="line">
            <a:avLst/>
          </a:prstGeom>
          <a:noFill/>
          <a:ln w="7620">
            <a:solidFill>
              <a:srgbClr val="D5CCB9"/>
            </a:solidFill>
            <a:prstDash val="solid"/>
          </a:ln>
        </p:spPr>
        <p:txBody>
          <a:bodyPr/>
          <a:lstStyle/>
          <a:p>
            <a:endParaRPr lang="en-US"/>
          </a:p>
        </p:txBody>
      </p:sp>
      <p:sp>
        <p:nvSpPr>
          <p:cNvPr id="7" name="Staff line 4">
            <a:extLst>
              <a:ext uri="{C183D7F6-B498-43B3-948B-1728B52AA6E4}">
                <adec:decorative xmlns:adec="http://schemas.microsoft.com/office/drawing/2017/decorative" val="1"/>
              </a:ext>
            </a:extLst>
          </p:cNvPr>
          <p:cNvSpPr/>
          <p:nvPr/>
        </p:nvSpPr>
        <p:spPr>
          <a:xfrm>
            <a:off x="777240" y="1357884"/>
            <a:ext cx="7589520" cy="0"/>
          </a:xfrm>
          <a:prstGeom prst="line">
            <a:avLst/>
          </a:prstGeom>
          <a:noFill/>
          <a:ln w="7620">
            <a:solidFill>
              <a:srgbClr val="D5CCB9"/>
            </a:solidFill>
            <a:prstDash val="solid"/>
          </a:ln>
        </p:spPr>
        <p:txBody>
          <a:bodyPr/>
          <a:lstStyle/>
          <a:p>
            <a:endParaRPr lang="en-US"/>
          </a:p>
        </p:txBody>
      </p:sp>
      <p:sp>
        <p:nvSpPr>
          <p:cNvPr id="8" name="Staff line 5">
            <a:extLst>
              <a:ext uri="{C183D7F6-B498-43B3-948B-1728B52AA6E4}">
                <adec:decorative xmlns:adec="http://schemas.microsoft.com/office/drawing/2017/decorative" val="1"/>
              </a:ext>
            </a:extLst>
          </p:cNvPr>
          <p:cNvSpPr/>
          <p:nvPr/>
        </p:nvSpPr>
        <p:spPr>
          <a:xfrm>
            <a:off x="777240" y="1408176"/>
            <a:ext cx="7589520" cy="0"/>
          </a:xfrm>
          <a:prstGeom prst="line">
            <a:avLst/>
          </a:prstGeom>
          <a:noFill/>
          <a:ln w="7620">
            <a:solidFill>
              <a:srgbClr val="D5CCB9"/>
            </a:solidFill>
            <a:prstDash val="solid"/>
          </a:ln>
        </p:spPr>
        <p:txBody>
          <a:bodyPr/>
          <a:lstStyle/>
          <a:p>
            <a:endParaRPr lang="en-US"/>
          </a:p>
        </p:txBody>
      </p:sp>
      <p:sp>
        <p:nvSpPr>
          <p:cNvPr id="9" name="Text 7">
            <a:extLst>
              <a:ext uri="{C183D7F6-B498-43B3-948B-1728B52AA6E4}">
                <adec:decorative xmlns:adec="http://schemas.microsoft.com/office/drawing/2017/decorative" val="1"/>
              </a:ext>
            </a:extLst>
          </p:cNvPr>
          <p:cNvSpPr/>
          <p:nvPr/>
        </p:nvSpPr>
        <p:spPr>
          <a:xfrm>
            <a:off x="777240" y="1481328"/>
            <a:ext cx="7589520" cy="1147572"/>
          </a:xfrm>
          <a:prstGeom prst="rect">
            <a:avLst/>
          </a:prstGeom>
          <a:noFill/>
          <a:ln/>
        </p:spPr>
        <p:txBody>
          <a:bodyPr wrap="square" lIns="0" tIns="0" rIns="0" bIns="0" rtlCol="0" anchor="t"/>
          <a:lstStyle/>
          <a:p>
            <a:pPr marL="0" indent="0" algn="ctr">
              <a:buNone/>
            </a:pPr>
            <a:r>
              <a:rPr lang="en-US" sz="2400" i="1">
                <a:solidFill>
                  <a:srgbClr val="2E4057"/>
                </a:solidFill>
                <a:latin typeface="Georgia" pitchFamily="34" charset="0"/>
                <a:ea typeface="Georgia" pitchFamily="34" charset="-122"/>
                <a:cs typeface="Georgia" pitchFamily="34" charset="-120"/>
              </a:rPr>
              <a:t>When our work here is done and the life-crown is won, and our troubles and trials are o’er.</a:t>
            </a:r>
            <a:endParaRPr lang="en-US" sz="2400"/>
          </a:p>
        </p:txBody>
      </p:sp>
      <p:sp>
        <p:nvSpPr>
          <p:cNvPr id="10" name="Staff line 1">
            <a:extLst>
              <a:ext uri="{C183D7F6-B498-43B3-948B-1728B52AA6E4}">
                <adec:decorative xmlns:adec="http://schemas.microsoft.com/office/drawing/2017/decorative" val="1"/>
              </a:ext>
            </a:extLst>
          </p:cNvPr>
          <p:cNvSpPr/>
          <p:nvPr/>
        </p:nvSpPr>
        <p:spPr>
          <a:xfrm>
            <a:off x="777240" y="2683764"/>
            <a:ext cx="7589520" cy="0"/>
          </a:xfrm>
          <a:prstGeom prst="line">
            <a:avLst/>
          </a:prstGeom>
          <a:noFill/>
          <a:ln w="7620">
            <a:solidFill>
              <a:srgbClr val="D5CCB9"/>
            </a:solidFill>
            <a:prstDash val="solid"/>
          </a:ln>
        </p:spPr>
        <p:txBody>
          <a:bodyPr/>
          <a:lstStyle/>
          <a:p>
            <a:endParaRPr lang="en-US"/>
          </a:p>
        </p:txBody>
      </p:sp>
      <p:sp>
        <p:nvSpPr>
          <p:cNvPr id="11" name="Staff line 2">
            <a:extLst>
              <a:ext uri="{C183D7F6-B498-43B3-948B-1728B52AA6E4}">
                <adec:decorative xmlns:adec="http://schemas.microsoft.com/office/drawing/2017/decorative" val="1"/>
              </a:ext>
            </a:extLst>
          </p:cNvPr>
          <p:cNvSpPr/>
          <p:nvPr/>
        </p:nvSpPr>
        <p:spPr>
          <a:xfrm>
            <a:off x="777240" y="2734056"/>
            <a:ext cx="7589520" cy="0"/>
          </a:xfrm>
          <a:prstGeom prst="line">
            <a:avLst/>
          </a:prstGeom>
          <a:noFill/>
          <a:ln w="7620">
            <a:solidFill>
              <a:srgbClr val="D5CCB9"/>
            </a:solidFill>
            <a:prstDash val="solid"/>
          </a:ln>
        </p:spPr>
        <p:txBody>
          <a:bodyPr/>
          <a:lstStyle/>
          <a:p>
            <a:endParaRPr lang="en-US"/>
          </a:p>
        </p:txBody>
      </p:sp>
      <p:sp>
        <p:nvSpPr>
          <p:cNvPr id="12" name="Staff line 3">
            <a:extLst>
              <a:ext uri="{C183D7F6-B498-43B3-948B-1728B52AA6E4}">
                <adec:decorative xmlns:adec="http://schemas.microsoft.com/office/drawing/2017/decorative" val="1"/>
              </a:ext>
            </a:extLst>
          </p:cNvPr>
          <p:cNvSpPr/>
          <p:nvPr/>
        </p:nvSpPr>
        <p:spPr>
          <a:xfrm>
            <a:off x="777240" y="2784348"/>
            <a:ext cx="7589520" cy="0"/>
          </a:xfrm>
          <a:prstGeom prst="line">
            <a:avLst/>
          </a:prstGeom>
          <a:noFill/>
          <a:ln w="7620">
            <a:solidFill>
              <a:srgbClr val="D5CCB9"/>
            </a:solidFill>
            <a:prstDash val="solid"/>
          </a:ln>
        </p:spPr>
        <p:txBody>
          <a:bodyPr/>
          <a:lstStyle/>
          <a:p>
            <a:endParaRPr lang="en-US"/>
          </a:p>
        </p:txBody>
      </p:sp>
      <p:sp>
        <p:nvSpPr>
          <p:cNvPr id="13" name="Staff line 4">
            <a:extLst>
              <a:ext uri="{C183D7F6-B498-43B3-948B-1728B52AA6E4}">
                <adec:decorative xmlns:adec="http://schemas.microsoft.com/office/drawing/2017/decorative" val="1"/>
              </a:ext>
            </a:extLst>
          </p:cNvPr>
          <p:cNvSpPr/>
          <p:nvPr/>
        </p:nvSpPr>
        <p:spPr>
          <a:xfrm>
            <a:off x="777240" y="2834640"/>
            <a:ext cx="7589520" cy="0"/>
          </a:xfrm>
          <a:prstGeom prst="line">
            <a:avLst/>
          </a:prstGeom>
          <a:noFill/>
          <a:ln w="7620">
            <a:solidFill>
              <a:srgbClr val="D5CCB9"/>
            </a:solidFill>
            <a:prstDash val="solid"/>
          </a:ln>
        </p:spPr>
        <p:txBody>
          <a:bodyPr/>
          <a:lstStyle/>
          <a:p>
            <a:endParaRPr lang="en-US"/>
          </a:p>
        </p:txBody>
      </p:sp>
      <p:sp>
        <p:nvSpPr>
          <p:cNvPr id="14" name="Staff line 5">
            <a:extLst>
              <a:ext uri="{C183D7F6-B498-43B3-948B-1728B52AA6E4}">
                <adec:decorative xmlns:adec="http://schemas.microsoft.com/office/drawing/2017/decorative" val="1"/>
              </a:ext>
            </a:extLst>
          </p:cNvPr>
          <p:cNvSpPr/>
          <p:nvPr/>
        </p:nvSpPr>
        <p:spPr>
          <a:xfrm>
            <a:off x="777240" y="2884932"/>
            <a:ext cx="7589520" cy="0"/>
          </a:xfrm>
          <a:prstGeom prst="line">
            <a:avLst/>
          </a:prstGeom>
          <a:noFill/>
          <a:ln w="7620">
            <a:solidFill>
              <a:srgbClr val="D5CCB9"/>
            </a:solidFill>
            <a:prstDash val="solid"/>
          </a:ln>
        </p:spPr>
        <p:txBody>
          <a:bodyPr/>
          <a:lstStyle/>
          <a:p>
            <a:endParaRPr lang="en-US"/>
          </a:p>
        </p:txBody>
      </p:sp>
      <p:sp>
        <p:nvSpPr>
          <p:cNvPr id="15" name="Text 13"/>
          <p:cNvSpPr/>
          <p:nvPr/>
        </p:nvSpPr>
        <p:spPr>
          <a:xfrm>
            <a:off x="777240" y="2958084"/>
            <a:ext cx="7589520" cy="409194"/>
          </a:xfrm>
          <a:prstGeom prst="rect">
            <a:avLst/>
          </a:prstGeom>
          <a:noFill/>
          <a:ln/>
        </p:spPr>
        <p:txBody>
          <a:bodyPr wrap="square" lIns="0" tIns="0" rIns="0" bIns="0" rtlCol="0" anchor="t"/>
          <a:lstStyle/>
          <a:p>
            <a:pPr marL="0" indent="0" algn="ctr">
              <a:buNone/>
            </a:pPr>
            <a:r>
              <a:rPr lang="en-US" sz="2400" i="1">
                <a:solidFill>
                  <a:srgbClr val="2E4057"/>
                </a:solidFill>
                <a:latin typeface="Georgia" pitchFamily="34" charset="0"/>
                <a:ea typeface="Georgia" pitchFamily="34" charset="-122"/>
                <a:cs typeface="Georgia" pitchFamily="34" charset="-120"/>
              </a:rPr>
              <a:t>All our sorrow will end, and our voices will blend.</a:t>
            </a:r>
            <a:endParaRPr lang="en-US" sz="2400"/>
          </a:p>
        </p:txBody>
      </p:sp>
      <p:sp>
        <p:nvSpPr>
          <p:cNvPr id="16" name="Staff line 1">
            <a:extLst>
              <a:ext uri="{C183D7F6-B498-43B3-948B-1728B52AA6E4}">
                <adec:decorative xmlns:adec="http://schemas.microsoft.com/office/drawing/2017/decorative" val="1"/>
              </a:ext>
            </a:extLst>
          </p:cNvPr>
          <p:cNvSpPr/>
          <p:nvPr/>
        </p:nvSpPr>
        <p:spPr>
          <a:xfrm>
            <a:off x="777240" y="3422142"/>
            <a:ext cx="7589520" cy="0"/>
          </a:xfrm>
          <a:prstGeom prst="line">
            <a:avLst/>
          </a:prstGeom>
          <a:noFill/>
          <a:ln w="7620">
            <a:solidFill>
              <a:srgbClr val="D5CCB9"/>
            </a:solidFill>
            <a:prstDash val="solid"/>
          </a:ln>
        </p:spPr>
        <p:txBody>
          <a:bodyPr/>
          <a:lstStyle/>
          <a:p>
            <a:endParaRPr lang="en-US"/>
          </a:p>
        </p:txBody>
      </p:sp>
      <p:sp>
        <p:nvSpPr>
          <p:cNvPr id="17" name="Staff line 2">
            <a:extLst>
              <a:ext uri="{C183D7F6-B498-43B3-948B-1728B52AA6E4}">
                <adec:decorative xmlns:adec="http://schemas.microsoft.com/office/drawing/2017/decorative" val="1"/>
              </a:ext>
            </a:extLst>
          </p:cNvPr>
          <p:cNvSpPr/>
          <p:nvPr/>
        </p:nvSpPr>
        <p:spPr>
          <a:xfrm>
            <a:off x="777240" y="3472434"/>
            <a:ext cx="7589520" cy="0"/>
          </a:xfrm>
          <a:prstGeom prst="line">
            <a:avLst/>
          </a:prstGeom>
          <a:noFill/>
          <a:ln w="7620">
            <a:solidFill>
              <a:srgbClr val="D5CCB9"/>
            </a:solidFill>
            <a:prstDash val="solid"/>
          </a:ln>
        </p:spPr>
        <p:txBody>
          <a:bodyPr/>
          <a:lstStyle/>
          <a:p>
            <a:endParaRPr lang="en-US"/>
          </a:p>
        </p:txBody>
      </p:sp>
      <p:sp>
        <p:nvSpPr>
          <p:cNvPr id="18" name="Staff line 3">
            <a:extLst>
              <a:ext uri="{C183D7F6-B498-43B3-948B-1728B52AA6E4}">
                <adec:decorative xmlns:adec="http://schemas.microsoft.com/office/drawing/2017/decorative" val="1"/>
              </a:ext>
            </a:extLst>
          </p:cNvPr>
          <p:cNvSpPr/>
          <p:nvPr/>
        </p:nvSpPr>
        <p:spPr>
          <a:xfrm>
            <a:off x="777240" y="3522726"/>
            <a:ext cx="7589520" cy="0"/>
          </a:xfrm>
          <a:prstGeom prst="line">
            <a:avLst/>
          </a:prstGeom>
          <a:noFill/>
          <a:ln w="7620">
            <a:solidFill>
              <a:srgbClr val="D5CCB9"/>
            </a:solidFill>
            <a:prstDash val="solid"/>
          </a:ln>
        </p:spPr>
        <p:txBody>
          <a:bodyPr/>
          <a:lstStyle/>
          <a:p>
            <a:endParaRPr lang="en-US"/>
          </a:p>
        </p:txBody>
      </p:sp>
      <p:sp>
        <p:nvSpPr>
          <p:cNvPr id="19" name="Staff line 4">
            <a:extLst>
              <a:ext uri="{C183D7F6-B498-43B3-948B-1728B52AA6E4}">
                <adec:decorative xmlns:adec="http://schemas.microsoft.com/office/drawing/2017/decorative" val="1"/>
              </a:ext>
            </a:extLst>
          </p:cNvPr>
          <p:cNvSpPr/>
          <p:nvPr/>
        </p:nvSpPr>
        <p:spPr>
          <a:xfrm>
            <a:off x="777240" y="3573018"/>
            <a:ext cx="7589520" cy="0"/>
          </a:xfrm>
          <a:prstGeom prst="line">
            <a:avLst/>
          </a:prstGeom>
          <a:noFill/>
          <a:ln w="7620">
            <a:solidFill>
              <a:srgbClr val="D5CCB9"/>
            </a:solidFill>
            <a:prstDash val="solid"/>
          </a:ln>
        </p:spPr>
        <p:txBody>
          <a:bodyPr/>
          <a:lstStyle/>
          <a:p>
            <a:endParaRPr lang="en-US"/>
          </a:p>
        </p:txBody>
      </p:sp>
      <p:sp>
        <p:nvSpPr>
          <p:cNvPr id="20" name="Staff line 5">
            <a:extLst>
              <a:ext uri="{C183D7F6-B498-43B3-948B-1728B52AA6E4}">
                <adec:decorative xmlns:adec="http://schemas.microsoft.com/office/drawing/2017/decorative" val="1"/>
              </a:ext>
            </a:extLst>
          </p:cNvPr>
          <p:cNvSpPr/>
          <p:nvPr/>
        </p:nvSpPr>
        <p:spPr>
          <a:xfrm>
            <a:off x="777240" y="3623310"/>
            <a:ext cx="7589520" cy="0"/>
          </a:xfrm>
          <a:prstGeom prst="line">
            <a:avLst/>
          </a:prstGeom>
          <a:noFill/>
          <a:ln w="7620">
            <a:solidFill>
              <a:srgbClr val="D5CCB9"/>
            </a:solidFill>
            <a:prstDash val="solid"/>
          </a:ln>
        </p:spPr>
        <p:txBody>
          <a:bodyPr/>
          <a:lstStyle/>
          <a:p>
            <a:endParaRPr lang="en-US"/>
          </a:p>
        </p:txBody>
      </p:sp>
      <p:sp>
        <p:nvSpPr>
          <p:cNvPr id="21" name="Text 19">
            <a:extLst>
              <a:ext uri="{C183D7F6-B498-43B3-948B-1728B52AA6E4}">
                <adec:decorative xmlns:adec="http://schemas.microsoft.com/office/drawing/2017/decorative" val="1"/>
              </a:ext>
            </a:extLst>
          </p:cNvPr>
          <p:cNvSpPr/>
          <p:nvPr/>
        </p:nvSpPr>
        <p:spPr>
          <a:xfrm>
            <a:off x="777240" y="3696462"/>
            <a:ext cx="7589520" cy="409194"/>
          </a:xfrm>
          <a:prstGeom prst="rect">
            <a:avLst/>
          </a:prstGeom>
          <a:noFill/>
          <a:ln/>
        </p:spPr>
        <p:txBody>
          <a:bodyPr wrap="square" lIns="0" tIns="0" rIns="0" bIns="0" rtlCol="0" anchor="t"/>
          <a:lstStyle/>
          <a:p>
            <a:pPr marL="0" indent="0" algn="ctr">
              <a:buNone/>
            </a:pPr>
            <a:r>
              <a:rPr lang="en-US" sz="2400" i="1">
                <a:solidFill>
                  <a:srgbClr val="2E4057"/>
                </a:solidFill>
                <a:latin typeface="Georgia" pitchFamily="34" charset="0"/>
                <a:ea typeface="Georgia" pitchFamily="34" charset="-122"/>
                <a:cs typeface="Georgia" pitchFamily="34" charset="-120"/>
              </a:rPr>
              <a:t>With the loved ones who’ve gone on before.</a:t>
            </a:r>
            <a:endParaRPr lang="en-US" sz="2400"/>
          </a:p>
        </p:txBody>
      </p:sp>
      <p:sp>
        <p:nvSpPr>
          <p:cNvPr id="22" name="Note head">
            <a:extLst>
              <a:ext uri="{C183D7F6-B498-43B3-948B-1728B52AA6E4}">
                <adec:decorative xmlns:adec="http://schemas.microsoft.com/office/drawing/2017/decorative" val="1"/>
              </a:ext>
            </a:extLst>
          </p:cNvPr>
          <p:cNvSpPr/>
          <p:nvPr/>
        </p:nvSpPr>
        <p:spPr>
          <a:xfrm rot="20400000">
            <a:off x="1097280" y="1257300"/>
            <a:ext cx="132131" cy="101041"/>
          </a:xfrm>
          <a:prstGeom prst="ellipse">
            <a:avLst/>
          </a:prstGeom>
          <a:solidFill>
            <a:srgbClr val="B8860B"/>
          </a:solidFill>
          <a:ln/>
        </p:spPr>
        <p:txBody>
          <a:bodyPr/>
          <a:lstStyle/>
          <a:p>
            <a:endParaRPr lang="en-US"/>
          </a:p>
        </p:txBody>
      </p:sp>
      <p:sp>
        <p:nvSpPr>
          <p:cNvPr id="23" name="Note stem">
            <a:extLst>
              <a:ext uri="{C183D7F6-B498-43B3-948B-1728B52AA6E4}">
                <adec:decorative xmlns:adec="http://schemas.microsoft.com/office/drawing/2017/decorative" val="1"/>
              </a:ext>
            </a:extLst>
          </p:cNvPr>
          <p:cNvSpPr/>
          <p:nvPr/>
        </p:nvSpPr>
        <p:spPr>
          <a:xfrm>
            <a:off x="1221638" y="930859"/>
            <a:ext cx="0" cy="357530"/>
          </a:xfrm>
          <a:prstGeom prst="line">
            <a:avLst/>
          </a:prstGeom>
          <a:noFill/>
          <a:ln w="15875">
            <a:solidFill>
              <a:srgbClr val="B8860B"/>
            </a:solidFill>
            <a:prstDash val="solid"/>
          </a:ln>
        </p:spPr>
        <p:txBody>
          <a:bodyPr/>
          <a:lstStyle/>
          <a:p>
            <a:endParaRPr lang="en-US"/>
          </a:p>
        </p:txBody>
      </p:sp>
      <p:sp>
        <p:nvSpPr>
          <p:cNvPr id="24" name="Note head">
            <a:extLst>
              <a:ext uri="{C183D7F6-B498-43B3-948B-1728B52AA6E4}">
                <adec:decorative xmlns:adec="http://schemas.microsoft.com/office/drawing/2017/decorative" val="1"/>
              </a:ext>
            </a:extLst>
          </p:cNvPr>
          <p:cNvSpPr/>
          <p:nvPr/>
        </p:nvSpPr>
        <p:spPr>
          <a:xfrm rot="20400000">
            <a:off x="2834640" y="1307592"/>
            <a:ext cx="132131" cy="101041"/>
          </a:xfrm>
          <a:prstGeom prst="ellipse">
            <a:avLst/>
          </a:prstGeom>
          <a:solidFill>
            <a:srgbClr val="B8860B"/>
          </a:solidFill>
          <a:ln/>
        </p:spPr>
        <p:txBody>
          <a:bodyPr/>
          <a:lstStyle/>
          <a:p>
            <a:endParaRPr lang="en-US"/>
          </a:p>
        </p:txBody>
      </p:sp>
      <p:sp>
        <p:nvSpPr>
          <p:cNvPr id="25" name="Note stem">
            <a:extLst>
              <a:ext uri="{C183D7F6-B498-43B3-948B-1728B52AA6E4}">
                <adec:decorative xmlns:adec="http://schemas.microsoft.com/office/drawing/2017/decorative" val="1"/>
              </a:ext>
            </a:extLst>
          </p:cNvPr>
          <p:cNvSpPr/>
          <p:nvPr/>
        </p:nvSpPr>
        <p:spPr>
          <a:xfrm>
            <a:off x="2958998" y="981151"/>
            <a:ext cx="0" cy="357530"/>
          </a:xfrm>
          <a:prstGeom prst="line">
            <a:avLst/>
          </a:prstGeom>
          <a:noFill/>
          <a:ln w="15875">
            <a:solidFill>
              <a:srgbClr val="B8860B"/>
            </a:solidFill>
            <a:prstDash val="solid"/>
          </a:ln>
        </p:spPr>
        <p:txBody>
          <a:bodyPr/>
          <a:lstStyle/>
          <a:p>
            <a:endParaRPr lang="en-US"/>
          </a:p>
        </p:txBody>
      </p:sp>
      <p:sp>
        <p:nvSpPr>
          <p:cNvPr id="26" name="Note head">
            <a:extLst>
              <a:ext uri="{C183D7F6-B498-43B3-948B-1728B52AA6E4}">
                <adec:decorative xmlns:adec="http://schemas.microsoft.com/office/drawing/2017/decorative" val="1"/>
              </a:ext>
            </a:extLst>
          </p:cNvPr>
          <p:cNvSpPr/>
          <p:nvPr/>
        </p:nvSpPr>
        <p:spPr>
          <a:xfrm rot="20400000">
            <a:off x="4572000" y="1357884"/>
            <a:ext cx="132131" cy="101041"/>
          </a:xfrm>
          <a:prstGeom prst="ellipse">
            <a:avLst/>
          </a:prstGeom>
          <a:solidFill>
            <a:srgbClr val="B8860B"/>
          </a:solidFill>
          <a:ln/>
        </p:spPr>
        <p:txBody>
          <a:bodyPr/>
          <a:lstStyle/>
          <a:p>
            <a:endParaRPr lang="en-US"/>
          </a:p>
        </p:txBody>
      </p:sp>
      <p:sp>
        <p:nvSpPr>
          <p:cNvPr id="27" name="Note stem">
            <a:extLst>
              <a:ext uri="{C183D7F6-B498-43B3-948B-1728B52AA6E4}">
                <adec:decorative xmlns:adec="http://schemas.microsoft.com/office/drawing/2017/decorative" val="1"/>
              </a:ext>
            </a:extLst>
          </p:cNvPr>
          <p:cNvSpPr/>
          <p:nvPr/>
        </p:nvSpPr>
        <p:spPr>
          <a:xfrm>
            <a:off x="4696358" y="1031443"/>
            <a:ext cx="0" cy="357530"/>
          </a:xfrm>
          <a:prstGeom prst="line">
            <a:avLst/>
          </a:prstGeom>
          <a:noFill/>
          <a:ln w="15875">
            <a:solidFill>
              <a:srgbClr val="B8860B"/>
            </a:solidFill>
            <a:prstDash val="solid"/>
          </a:ln>
        </p:spPr>
        <p:txBody>
          <a:bodyPr/>
          <a:lstStyle/>
          <a:p>
            <a:endParaRPr lang="en-US"/>
          </a:p>
        </p:txBody>
      </p:sp>
      <p:sp>
        <p:nvSpPr>
          <p:cNvPr id="28" name="Note head">
            <a:extLst>
              <a:ext uri="{C183D7F6-B498-43B3-948B-1728B52AA6E4}">
                <adec:decorative xmlns:adec="http://schemas.microsoft.com/office/drawing/2017/decorative" val="1"/>
              </a:ext>
            </a:extLst>
          </p:cNvPr>
          <p:cNvSpPr/>
          <p:nvPr/>
        </p:nvSpPr>
        <p:spPr>
          <a:xfrm rot="20400000">
            <a:off x="6309360" y="1257300"/>
            <a:ext cx="132131" cy="101041"/>
          </a:xfrm>
          <a:prstGeom prst="ellipse">
            <a:avLst/>
          </a:prstGeom>
          <a:solidFill>
            <a:srgbClr val="B8860B"/>
          </a:solidFill>
          <a:ln/>
        </p:spPr>
        <p:txBody>
          <a:bodyPr/>
          <a:lstStyle/>
          <a:p>
            <a:endParaRPr lang="en-US"/>
          </a:p>
        </p:txBody>
      </p:sp>
      <p:sp>
        <p:nvSpPr>
          <p:cNvPr id="29" name="Note stem">
            <a:extLst>
              <a:ext uri="{C183D7F6-B498-43B3-948B-1728B52AA6E4}">
                <adec:decorative xmlns:adec="http://schemas.microsoft.com/office/drawing/2017/decorative" val="1"/>
              </a:ext>
            </a:extLst>
          </p:cNvPr>
          <p:cNvSpPr/>
          <p:nvPr/>
        </p:nvSpPr>
        <p:spPr>
          <a:xfrm>
            <a:off x="6433718" y="930859"/>
            <a:ext cx="0" cy="357530"/>
          </a:xfrm>
          <a:prstGeom prst="line">
            <a:avLst/>
          </a:prstGeom>
          <a:noFill/>
          <a:ln w="15875">
            <a:solidFill>
              <a:srgbClr val="B8860B"/>
            </a:solidFill>
            <a:prstDash val="solid"/>
          </a:ln>
        </p:spPr>
        <p:txBody>
          <a:bodyPr/>
          <a:lstStyle/>
          <a:p>
            <a:endParaRPr lang="en-US"/>
          </a:p>
        </p:txBody>
      </p:sp>
      <p:sp>
        <p:nvSpPr>
          <p:cNvPr id="30" name="Note head">
            <a:extLst>
              <a:ext uri="{C183D7F6-B498-43B3-948B-1728B52AA6E4}">
                <adec:decorative xmlns:adec="http://schemas.microsoft.com/office/drawing/2017/decorative" val="1"/>
              </a:ext>
            </a:extLst>
          </p:cNvPr>
          <p:cNvSpPr/>
          <p:nvPr/>
        </p:nvSpPr>
        <p:spPr>
          <a:xfrm rot="20400000">
            <a:off x="7772400" y="1307592"/>
            <a:ext cx="132131" cy="101041"/>
          </a:xfrm>
          <a:prstGeom prst="ellipse">
            <a:avLst/>
          </a:prstGeom>
          <a:solidFill>
            <a:srgbClr val="B8860B"/>
          </a:solidFill>
          <a:ln/>
        </p:spPr>
        <p:txBody>
          <a:bodyPr/>
          <a:lstStyle/>
          <a:p>
            <a:endParaRPr lang="en-US"/>
          </a:p>
        </p:txBody>
      </p:sp>
      <p:sp>
        <p:nvSpPr>
          <p:cNvPr id="31" name="Note stem">
            <a:extLst>
              <a:ext uri="{C183D7F6-B498-43B3-948B-1728B52AA6E4}">
                <adec:decorative xmlns:adec="http://schemas.microsoft.com/office/drawing/2017/decorative" val="1"/>
              </a:ext>
            </a:extLst>
          </p:cNvPr>
          <p:cNvSpPr/>
          <p:nvPr/>
        </p:nvSpPr>
        <p:spPr>
          <a:xfrm>
            <a:off x="7896758" y="981151"/>
            <a:ext cx="0" cy="357530"/>
          </a:xfrm>
          <a:prstGeom prst="line">
            <a:avLst/>
          </a:prstGeom>
          <a:noFill/>
          <a:ln w="15875">
            <a:solidFill>
              <a:srgbClr val="B8860B"/>
            </a:solidFill>
            <a:prstDash val="solid"/>
          </a:ln>
        </p:spPr>
        <p:txBody>
          <a:bodyPr/>
          <a:lstStyle/>
          <a:p>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op bar">
            <a:extLst>
              <a:ext uri="{C183D7F6-B498-43B3-948B-1728B52AA6E4}">
                <adec:decorative xmlns:adec="http://schemas.microsoft.com/office/drawing/2017/decorative" val="1"/>
              </a:ext>
            </a:extLst>
          </p:cNvPr>
          <p:cNvSpPr/>
          <p:nvPr/>
        </p:nvSpPr>
        <p:spPr>
          <a:xfrm>
            <a:off x="0" y="0"/>
            <a:ext cx="9144000" cy="128016"/>
          </a:xfrm>
          <a:prstGeom prst="rect">
            <a:avLst/>
          </a:prstGeom>
          <a:solidFill>
            <a:srgbClr val="1B2A41"/>
          </a:solidFill>
          <a:ln/>
        </p:spPr>
        <p:txBody>
          <a:bodyPr/>
          <a:lstStyle/>
          <a:p>
            <a:endParaRPr lang="en-US"/>
          </a:p>
        </p:txBody>
      </p:sp>
      <p:sp>
        <p:nvSpPr>
          <p:cNvPr id="3" name="Staff line 1">
            <a:extLst>
              <a:ext uri="{C183D7F6-B498-43B3-948B-1728B52AA6E4}">
                <adec:decorative xmlns:adec="http://schemas.microsoft.com/office/drawing/2017/decorative" val="1"/>
              </a:ext>
            </a:extLst>
          </p:cNvPr>
          <p:cNvSpPr/>
          <p:nvPr/>
        </p:nvSpPr>
        <p:spPr>
          <a:xfrm>
            <a:off x="640080" y="1335024"/>
            <a:ext cx="7863840" cy="0"/>
          </a:xfrm>
          <a:prstGeom prst="line">
            <a:avLst/>
          </a:prstGeom>
          <a:noFill/>
          <a:ln w="7620">
            <a:solidFill>
              <a:srgbClr val="D8D0C0"/>
            </a:solidFill>
            <a:prstDash val="solid"/>
          </a:ln>
        </p:spPr>
        <p:txBody>
          <a:bodyPr/>
          <a:lstStyle/>
          <a:p>
            <a:endParaRPr lang="en-US"/>
          </a:p>
        </p:txBody>
      </p:sp>
      <p:sp>
        <p:nvSpPr>
          <p:cNvPr id="4" name="Staff line 2">
            <a:extLst>
              <a:ext uri="{C183D7F6-B498-43B3-948B-1728B52AA6E4}">
                <adec:decorative xmlns:adec="http://schemas.microsoft.com/office/drawing/2017/decorative" val="1"/>
              </a:ext>
            </a:extLst>
          </p:cNvPr>
          <p:cNvSpPr/>
          <p:nvPr/>
        </p:nvSpPr>
        <p:spPr>
          <a:xfrm>
            <a:off x="640080" y="1376172"/>
            <a:ext cx="7863840" cy="0"/>
          </a:xfrm>
          <a:prstGeom prst="line">
            <a:avLst/>
          </a:prstGeom>
          <a:noFill/>
          <a:ln w="7620">
            <a:solidFill>
              <a:srgbClr val="D8D0C0"/>
            </a:solidFill>
            <a:prstDash val="solid"/>
          </a:ln>
        </p:spPr>
        <p:txBody>
          <a:bodyPr/>
          <a:lstStyle/>
          <a:p>
            <a:endParaRPr lang="en-US"/>
          </a:p>
        </p:txBody>
      </p:sp>
      <p:sp>
        <p:nvSpPr>
          <p:cNvPr id="5" name="Staff line 3">
            <a:extLst>
              <a:ext uri="{C183D7F6-B498-43B3-948B-1728B52AA6E4}">
                <adec:decorative xmlns:adec="http://schemas.microsoft.com/office/drawing/2017/decorative" val="1"/>
              </a:ext>
            </a:extLst>
          </p:cNvPr>
          <p:cNvSpPr/>
          <p:nvPr/>
        </p:nvSpPr>
        <p:spPr>
          <a:xfrm>
            <a:off x="640080" y="1417320"/>
            <a:ext cx="7863840" cy="0"/>
          </a:xfrm>
          <a:prstGeom prst="line">
            <a:avLst/>
          </a:prstGeom>
          <a:noFill/>
          <a:ln w="7620">
            <a:solidFill>
              <a:srgbClr val="D8D0C0"/>
            </a:solidFill>
            <a:prstDash val="solid"/>
          </a:ln>
        </p:spPr>
        <p:txBody>
          <a:bodyPr/>
          <a:lstStyle/>
          <a:p>
            <a:endParaRPr lang="en-US"/>
          </a:p>
        </p:txBody>
      </p:sp>
      <p:sp>
        <p:nvSpPr>
          <p:cNvPr id="6" name="Staff line 4">
            <a:extLst>
              <a:ext uri="{C183D7F6-B498-43B3-948B-1728B52AA6E4}">
                <adec:decorative xmlns:adec="http://schemas.microsoft.com/office/drawing/2017/decorative" val="1"/>
              </a:ext>
            </a:extLst>
          </p:cNvPr>
          <p:cNvSpPr/>
          <p:nvPr/>
        </p:nvSpPr>
        <p:spPr>
          <a:xfrm>
            <a:off x="640080" y="1458468"/>
            <a:ext cx="7863840" cy="0"/>
          </a:xfrm>
          <a:prstGeom prst="line">
            <a:avLst/>
          </a:prstGeom>
          <a:noFill/>
          <a:ln w="7620">
            <a:solidFill>
              <a:srgbClr val="D8D0C0"/>
            </a:solidFill>
            <a:prstDash val="solid"/>
          </a:ln>
        </p:spPr>
        <p:txBody>
          <a:bodyPr/>
          <a:lstStyle/>
          <a:p>
            <a:endParaRPr lang="en-US"/>
          </a:p>
        </p:txBody>
      </p:sp>
      <p:sp>
        <p:nvSpPr>
          <p:cNvPr id="7" name="Staff line 5">
            <a:extLst>
              <a:ext uri="{C183D7F6-B498-43B3-948B-1728B52AA6E4}">
                <adec:decorative xmlns:adec="http://schemas.microsoft.com/office/drawing/2017/decorative" val="1"/>
              </a:ext>
            </a:extLst>
          </p:cNvPr>
          <p:cNvSpPr/>
          <p:nvPr/>
        </p:nvSpPr>
        <p:spPr>
          <a:xfrm>
            <a:off x="640080" y="1499616"/>
            <a:ext cx="7863840" cy="0"/>
          </a:xfrm>
          <a:prstGeom prst="line">
            <a:avLst/>
          </a:prstGeom>
          <a:noFill/>
          <a:ln w="7620">
            <a:solidFill>
              <a:srgbClr val="D8D0C0"/>
            </a:solidFill>
            <a:prstDash val="solid"/>
          </a:ln>
        </p:spPr>
        <p:txBody>
          <a:bodyPr/>
          <a:lstStyle/>
          <a:p>
            <a:endParaRPr lang="en-US"/>
          </a:p>
        </p:txBody>
      </p:sp>
      <p:sp>
        <p:nvSpPr>
          <p:cNvPr id="8" name="Text 0"/>
          <p:cNvSpPr>
            <a:spLocks noGrp="1"/>
          </p:cNvSpPr>
          <p:nvPr>
            <p:ph type="title" idx="100" hasCustomPrompt="1"/>
          </p:nvPr>
        </p:nvSpPr>
        <p:spPr>
          <a:xfrm>
            <a:off x="640080" y="384048"/>
            <a:ext cx="7863840" cy="777240"/>
          </a:xfrm>
          <a:prstGeom prst="rect">
            <a:avLst/>
          </a:prstGeom>
          <a:noFill/>
          <a:ln/>
        </p:spPr>
        <p:txBody>
          <a:bodyPr wrap="square" lIns="0" tIns="0" rIns="0" bIns="0" rtlCol="0" anchor="ctr"/>
          <a:lstStyle/>
          <a:p>
            <a:pPr marL="0" indent="0">
              <a:buNone/>
            </a:pPr>
            <a:r>
              <a:rPr lang="en-US" sz="3000">
                <a:solidFill>
                  <a:srgbClr val="1B2A41"/>
                </a:solidFill>
                <a:latin typeface="Georgia" pitchFamily="34" charset="0"/>
                <a:ea typeface="Georgia" pitchFamily="34" charset="-122"/>
                <a:cs typeface="Georgia" pitchFamily="34" charset="-120"/>
              </a:rPr>
              <a:t>The sorrow of loss</a:t>
            </a:r>
            <a:endParaRPr lang="en-US" sz="3000"/>
          </a:p>
        </p:txBody>
      </p:sp>
      <p:sp>
        <p:nvSpPr>
          <p:cNvPr id="9" name="Text 7">
            <a:extLst>
              <a:ext uri="{C183D7F6-B498-43B3-948B-1728B52AA6E4}">
                <adec:decorative xmlns:adec="http://schemas.microsoft.com/office/drawing/2017/decorative" val="1"/>
              </a:ext>
            </a:extLst>
          </p:cNvPr>
          <p:cNvSpPr/>
          <p:nvPr/>
        </p:nvSpPr>
        <p:spPr>
          <a:xfrm>
            <a:off x="685800" y="1591056"/>
            <a:ext cx="7772400" cy="2843784"/>
          </a:xfrm>
          <a:prstGeom prst="rect">
            <a:avLst/>
          </a:prstGeom>
          <a:noFill/>
          <a:ln/>
        </p:spPr>
        <p:txBody>
          <a:bodyPr wrap="square" lIns="0" tIns="0" rIns="0" bIns="0" rtlCol="0" anchor="ctr"/>
          <a:lstStyle/>
          <a:p>
            <a:pPr marL="228600" indent="-228600">
              <a:spcAft>
                <a:spcPts val="1000"/>
              </a:spcAft>
              <a:buSzPct val="100000"/>
              <a:buChar char="•"/>
            </a:pPr>
            <a:r>
              <a:rPr lang="en-US" sz="2600">
                <a:solidFill>
                  <a:srgbClr val="2E4057"/>
                </a:solidFill>
                <a:latin typeface="Calibri" pitchFamily="34" charset="0"/>
                <a:ea typeface="Calibri" pitchFamily="34" charset="-122"/>
                <a:cs typeface="Calibri" pitchFamily="34" charset="-120"/>
              </a:rPr>
              <a:t>Loss of friends.</a:t>
            </a:r>
            <a:endParaRPr lang="en-US" sz="2600"/>
          </a:p>
          <a:p>
            <a:pPr marL="228600" indent="-228600">
              <a:spcAft>
                <a:spcPts val="1000"/>
              </a:spcAft>
              <a:buSzPct val="100000"/>
              <a:buChar char="•"/>
            </a:pPr>
            <a:r>
              <a:rPr lang="en-US" sz="2600">
                <a:solidFill>
                  <a:srgbClr val="2E4057"/>
                </a:solidFill>
                <a:latin typeface="Calibri" pitchFamily="34" charset="0"/>
                <a:ea typeface="Calibri" pitchFamily="34" charset="-122"/>
                <a:cs typeface="Calibri" pitchFamily="34" charset="-120"/>
              </a:rPr>
              <a:t>Loss of family.</a:t>
            </a:r>
            <a:endParaRPr lang="en-US" sz="2600"/>
          </a:p>
          <a:p>
            <a:pPr marL="228600" indent="-228600">
              <a:spcAft>
                <a:spcPts val="1000"/>
              </a:spcAft>
              <a:buSzPct val="100000"/>
              <a:buChar char="•"/>
            </a:pPr>
            <a:r>
              <a:rPr lang="en-US" sz="2600">
                <a:solidFill>
                  <a:srgbClr val="2E4057"/>
                </a:solidFill>
                <a:latin typeface="Calibri" pitchFamily="34" charset="0"/>
                <a:ea typeface="Calibri" pitchFamily="34" charset="-122"/>
                <a:cs typeface="Calibri" pitchFamily="34" charset="-120"/>
              </a:rPr>
              <a:t>Loss of brothers and sisters.</a:t>
            </a:r>
            <a:endParaRPr lang="en-US" sz="260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fade">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animEffect transition="in" filter="fade">
                                      <p:cBhvr>
                                        <p:cTn id="17" dur="500"/>
                                        <p:tgtEl>
                                          <p:spTgt spid="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xEl>
                                              <p:pRg st="2" end="2"/>
                                            </p:txEl>
                                          </p:spTgt>
                                        </p:tgtEl>
                                        <p:attrNameLst>
                                          <p:attrName>style.visibility</p:attrName>
                                        </p:attrNameLst>
                                      </p:cBhvr>
                                      <p:to>
                                        <p:strVal val="visible"/>
                                      </p:to>
                                    </p:set>
                                    <p:animEffect transition="in" filter="fade">
                                      <p:cBhvr>
                                        <p:cTn id="22"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op bar">
            <a:extLst>
              <a:ext uri="{C183D7F6-B498-43B3-948B-1728B52AA6E4}">
                <adec:decorative xmlns:adec="http://schemas.microsoft.com/office/drawing/2017/decorative" val="1"/>
              </a:ext>
            </a:extLst>
          </p:cNvPr>
          <p:cNvSpPr/>
          <p:nvPr/>
        </p:nvSpPr>
        <p:spPr>
          <a:xfrm>
            <a:off x="0" y="0"/>
            <a:ext cx="9144000" cy="128016"/>
          </a:xfrm>
          <a:prstGeom prst="rect">
            <a:avLst/>
          </a:prstGeom>
          <a:solidFill>
            <a:srgbClr val="1B2A41"/>
          </a:solidFill>
          <a:ln/>
        </p:spPr>
        <p:txBody>
          <a:bodyPr/>
          <a:lstStyle/>
          <a:p>
            <a:endParaRPr lang="en-US"/>
          </a:p>
        </p:txBody>
      </p:sp>
      <p:sp>
        <p:nvSpPr>
          <p:cNvPr id="3" name="Staff line 1">
            <a:extLst>
              <a:ext uri="{C183D7F6-B498-43B3-948B-1728B52AA6E4}">
                <adec:decorative xmlns:adec="http://schemas.microsoft.com/office/drawing/2017/decorative" val="1"/>
              </a:ext>
            </a:extLst>
          </p:cNvPr>
          <p:cNvSpPr/>
          <p:nvPr/>
        </p:nvSpPr>
        <p:spPr>
          <a:xfrm>
            <a:off x="640080" y="1335024"/>
            <a:ext cx="7863840" cy="0"/>
          </a:xfrm>
          <a:prstGeom prst="line">
            <a:avLst/>
          </a:prstGeom>
          <a:noFill/>
          <a:ln w="7620">
            <a:solidFill>
              <a:srgbClr val="D8D0C0"/>
            </a:solidFill>
            <a:prstDash val="solid"/>
          </a:ln>
        </p:spPr>
        <p:txBody>
          <a:bodyPr/>
          <a:lstStyle/>
          <a:p>
            <a:endParaRPr lang="en-US"/>
          </a:p>
        </p:txBody>
      </p:sp>
      <p:sp>
        <p:nvSpPr>
          <p:cNvPr id="4" name="Staff line 2">
            <a:extLst>
              <a:ext uri="{C183D7F6-B498-43B3-948B-1728B52AA6E4}">
                <adec:decorative xmlns:adec="http://schemas.microsoft.com/office/drawing/2017/decorative" val="1"/>
              </a:ext>
            </a:extLst>
          </p:cNvPr>
          <p:cNvSpPr/>
          <p:nvPr/>
        </p:nvSpPr>
        <p:spPr>
          <a:xfrm>
            <a:off x="640080" y="1376172"/>
            <a:ext cx="7863840" cy="0"/>
          </a:xfrm>
          <a:prstGeom prst="line">
            <a:avLst/>
          </a:prstGeom>
          <a:noFill/>
          <a:ln w="7620">
            <a:solidFill>
              <a:srgbClr val="D8D0C0"/>
            </a:solidFill>
            <a:prstDash val="solid"/>
          </a:ln>
        </p:spPr>
        <p:txBody>
          <a:bodyPr/>
          <a:lstStyle/>
          <a:p>
            <a:endParaRPr lang="en-US"/>
          </a:p>
        </p:txBody>
      </p:sp>
      <p:sp>
        <p:nvSpPr>
          <p:cNvPr id="5" name="Staff line 3">
            <a:extLst>
              <a:ext uri="{C183D7F6-B498-43B3-948B-1728B52AA6E4}">
                <adec:decorative xmlns:adec="http://schemas.microsoft.com/office/drawing/2017/decorative" val="1"/>
              </a:ext>
            </a:extLst>
          </p:cNvPr>
          <p:cNvSpPr/>
          <p:nvPr/>
        </p:nvSpPr>
        <p:spPr>
          <a:xfrm>
            <a:off x="640080" y="1417320"/>
            <a:ext cx="7863840" cy="0"/>
          </a:xfrm>
          <a:prstGeom prst="line">
            <a:avLst/>
          </a:prstGeom>
          <a:noFill/>
          <a:ln w="7620">
            <a:solidFill>
              <a:srgbClr val="D8D0C0"/>
            </a:solidFill>
            <a:prstDash val="solid"/>
          </a:ln>
        </p:spPr>
        <p:txBody>
          <a:bodyPr/>
          <a:lstStyle/>
          <a:p>
            <a:endParaRPr lang="en-US"/>
          </a:p>
        </p:txBody>
      </p:sp>
      <p:sp>
        <p:nvSpPr>
          <p:cNvPr id="6" name="Staff line 4">
            <a:extLst>
              <a:ext uri="{C183D7F6-B498-43B3-948B-1728B52AA6E4}">
                <adec:decorative xmlns:adec="http://schemas.microsoft.com/office/drawing/2017/decorative" val="1"/>
              </a:ext>
            </a:extLst>
          </p:cNvPr>
          <p:cNvSpPr/>
          <p:nvPr/>
        </p:nvSpPr>
        <p:spPr>
          <a:xfrm>
            <a:off x="640080" y="1458468"/>
            <a:ext cx="7863840" cy="0"/>
          </a:xfrm>
          <a:prstGeom prst="line">
            <a:avLst/>
          </a:prstGeom>
          <a:noFill/>
          <a:ln w="7620">
            <a:solidFill>
              <a:srgbClr val="D8D0C0"/>
            </a:solidFill>
            <a:prstDash val="solid"/>
          </a:ln>
        </p:spPr>
        <p:txBody>
          <a:bodyPr/>
          <a:lstStyle/>
          <a:p>
            <a:endParaRPr lang="en-US"/>
          </a:p>
        </p:txBody>
      </p:sp>
      <p:sp>
        <p:nvSpPr>
          <p:cNvPr id="7" name="Staff line 5">
            <a:extLst>
              <a:ext uri="{C183D7F6-B498-43B3-948B-1728B52AA6E4}">
                <adec:decorative xmlns:adec="http://schemas.microsoft.com/office/drawing/2017/decorative" val="1"/>
              </a:ext>
            </a:extLst>
          </p:cNvPr>
          <p:cNvSpPr/>
          <p:nvPr/>
        </p:nvSpPr>
        <p:spPr>
          <a:xfrm>
            <a:off x="640080" y="1499616"/>
            <a:ext cx="7863840" cy="0"/>
          </a:xfrm>
          <a:prstGeom prst="line">
            <a:avLst/>
          </a:prstGeom>
          <a:noFill/>
          <a:ln w="7620">
            <a:solidFill>
              <a:srgbClr val="D8D0C0"/>
            </a:solidFill>
            <a:prstDash val="solid"/>
          </a:ln>
        </p:spPr>
        <p:txBody>
          <a:bodyPr/>
          <a:lstStyle/>
          <a:p>
            <a:endParaRPr lang="en-US"/>
          </a:p>
        </p:txBody>
      </p:sp>
      <p:sp>
        <p:nvSpPr>
          <p:cNvPr id="8" name="Text 0"/>
          <p:cNvSpPr>
            <a:spLocks noGrp="1"/>
          </p:cNvSpPr>
          <p:nvPr>
            <p:ph type="title" idx="100" hasCustomPrompt="1"/>
          </p:nvPr>
        </p:nvSpPr>
        <p:spPr>
          <a:xfrm>
            <a:off x="640080" y="384048"/>
            <a:ext cx="7863840" cy="777240"/>
          </a:xfrm>
          <a:prstGeom prst="rect">
            <a:avLst/>
          </a:prstGeom>
          <a:noFill/>
          <a:ln/>
        </p:spPr>
        <p:txBody>
          <a:bodyPr wrap="square" lIns="0" tIns="0" rIns="0" bIns="0" rtlCol="0" anchor="ctr"/>
          <a:lstStyle/>
          <a:p>
            <a:pPr marL="0" indent="0">
              <a:buNone/>
            </a:pPr>
            <a:r>
              <a:rPr lang="en-US" sz="3000" dirty="0">
                <a:solidFill>
                  <a:srgbClr val="1B2A41"/>
                </a:solidFill>
                <a:latin typeface="Georgia" pitchFamily="34" charset="0"/>
                <a:ea typeface="Georgia" pitchFamily="34" charset="-122"/>
                <a:cs typeface="Georgia" pitchFamily="34" charset="-120"/>
              </a:rPr>
              <a:t>We await the greatest reunion</a:t>
            </a:r>
            <a:endParaRPr lang="en-US" sz="3000" dirty="0"/>
          </a:p>
        </p:txBody>
      </p:sp>
      <p:sp>
        <p:nvSpPr>
          <p:cNvPr id="9" name="Text 7"/>
          <p:cNvSpPr/>
          <p:nvPr/>
        </p:nvSpPr>
        <p:spPr>
          <a:xfrm>
            <a:off x="685800" y="1591056"/>
            <a:ext cx="7772400" cy="2843784"/>
          </a:xfrm>
          <a:prstGeom prst="rect">
            <a:avLst/>
          </a:prstGeom>
          <a:noFill/>
          <a:ln/>
        </p:spPr>
        <p:txBody>
          <a:bodyPr wrap="square" lIns="0" tIns="0" rIns="0" bIns="0" rtlCol="0" anchor="ctr"/>
          <a:lstStyle/>
          <a:p>
            <a:pPr algn="ctr">
              <a:spcAft>
                <a:spcPts val="1000"/>
              </a:spcAft>
              <a:buSzPct val="100000"/>
            </a:pPr>
            <a:r>
              <a:rPr lang="en-US" sz="2200" i="1" dirty="0">
                <a:solidFill>
                  <a:srgbClr val="2E4057"/>
                </a:solidFill>
                <a:latin typeface="Calibri" pitchFamily="34" charset="0"/>
                <a:ea typeface="Calibri" pitchFamily="34" charset="-122"/>
                <a:cs typeface="Calibri" pitchFamily="34" charset="-120"/>
              </a:rPr>
              <a:t>“…And the dead in Christ will rise first. Then we who are alive and remain shall be caught up together with them in the clouds to meet the Lord in the air. And thus we shall always be with the Lord.”          </a:t>
            </a:r>
            <a:r>
              <a:rPr lang="en-US" sz="2200" dirty="0">
                <a:solidFill>
                  <a:srgbClr val="2E4057"/>
                </a:solidFill>
                <a:latin typeface="Calibri" pitchFamily="34" charset="0"/>
                <a:ea typeface="Calibri" pitchFamily="34" charset="-122"/>
                <a:cs typeface="Calibri" pitchFamily="34" charset="-120"/>
              </a:rPr>
              <a:t>– 1 Thess. 4:13-17</a:t>
            </a:r>
            <a:endParaRPr lang="en-US" sz="2200" dirty="0"/>
          </a:p>
          <a:p>
            <a:pPr marL="228600" indent="-228600">
              <a:spcAft>
                <a:spcPts val="1000"/>
              </a:spcAft>
              <a:buSzPct val="100000"/>
              <a:buChar char="•"/>
            </a:pPr>
            <a:r>
              <a:rPr lang="en-US" sz="2300" dirty="0">
                <a:solidFill>
                  <a:srgbClr val="2E4057"/>
                </a:solidFill>
                <a:latin typeface="Calibri" pitchFamily="34" charset="0"/>
                <a:ea typeface="Calibri" pitchFamily="34" charset="-122"/>
                <a:cs typeface="Calibri" pitchFamily="34" charset="-120"/>
              </a:rPr>
              <a:t>All who have died in Christ will be brought back together.</a:t>
            </a:r>
            <a:endParaRPr lang="en-US" sz="2300" dirty="0"/>
          </a:p>
          <a:p>
            <a:pPr marL="228600" indent="-228600">
              <a:spcAft>
                <a:spcPts val="1000"/>
              </a:spcAft>
              <a:buSzPct val="100000"/>
              <a:buChar char="•"/>
            </a:pPr>
            <a:r>
              <a:rPr lang="en-US" sz="2300" dirty="0">
                <a:solidFill>
                  <a:srgbClr val="2E4057"/>
                </a:solidFill>
                <a:latin typeface="Calibri" pitchFamily="34" charset="0"/>
                <a:ea typeface="Calibri" pitchFamily="34" charset="-122"/>
                <a:cs typeface="Calibri" pitchFamily="34" charset="-120"/>
              </a:rPr>
              <a:t>Not just together, but with our Lord.</a:t>
            </a:r>
            <a:endParaRPr lang="en-US" sz="2300" dirty="0"/>
          </a:p>
          <a:p>
            <a:pPr marL="228600" indent="-228600">
              <a:spcAft>
                <a:spcPts val="1000"/>
              </a:spcAft>
              <a:buSzPct val="100000"/>
              <a:buChar char="•"/>
            </a:pPr>
            <a:r>
              <a:rPr lang="en-US" sz="2300" dirty="0">
                <a:solidFill>
                  <a:srgbClr val="2E4057"/>
                </a:solidFill>
                <a:latin typeface="Calibri" pitchFamily="34" charset="0"/>
                <a:ea typeface="Calibri" pitchFamily="34" charset="-122"/>
                <a:cs typeface="Calibri" pitchFamily="34" charset="-120"/>
              </a:rPr>
              <a:t>Who do you long to see in heaven?</a:t>
            </a:r>
            <a:endParaRPr lang="en-US" sz="23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fade">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animEffect transition="in" filter="fade">
                                      <p:cBhvr>
                                        <p:cTn id="17" dur="500"/>
                                        <p:tgtEl>
                                          <p:spTgt spid="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xEl>
                                              <p:pRg st="2" end="2"/>
                                            </p:txEl>
                                          </p:spTgt>
                                        </p:tgtEl>
                                        <p:attrNameLst>
                                          <p:attrName>style.visibility</p:attrName>
                                        </p:attrNameLst>
                                      </p:cBhvr>
                                      <p:to>
                                        <p:strVal val="visible"/>
                                      </p:to>
                                    </p:set>
                                    <p:animEffect transition="in" filter="fade">
                                      <p:cBhvr>
                                        <p:cTn id="22" dur="500"/>
                                        <p:tgtEl>
                                          <p:spTgt spid="9">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xEl>
                                              <p:pRg st="3" end="3"/>
                                            </p:txEl>
                                          </p:spTgt>
                                        </p:tgtEl>
                                        <p:attrNameLst>
                                          <p:attrName>style.visibility</p:attrName>
                                        </p:attrNameLst>
                                      </p:cBhvr>
                                      <p:to>
                                        <p:strVal val="visible"/>
                                      </p:to>
                                    </p:set>
                                    <p:animEffect transition="in" filter="fade">
                                      <p:cBhvr>
                                        <p:cTn id="27"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op bar">
            <a:extLst>
              <a:ext uri="{C183D7F6-B498-43B3-948B-1728B52AA6E4}">
                <adec:decorative xmlns:adec="http://schemas.microsoft.com/office/drawing/2017/decorative" val="1"/>
              </a:ext>
            </a:extLst>
          </p:cNvPr>
          <p:cNvSpPr/>
          <p:nvPr/>
        </p:nvSpPr>
        <p:spPr>
          <a:xfrm>
            <a:off x="0" y="0"/>
            <a:ext cx="9144000" cy="128016"/>
          </a:xfrm>
          <a:prstGeom prst="rect">
            <a:avLst/>
          </a:prstGeom>
          <a:solidFill>
            <a:srgbClr val="1B2A41"/>
          </a:solidFill>
          <a:ln/>
        </p:spPr>
        <p:txBody>
          <a:bodyPr/>
          <a:lstStyle/>
          <a:p>
            <a:endParaRPr lang="en-US"/>
          </a:p>
        </p:txBody>
      </p:sp>
      <p:sp>
        <p:nvSpPr>
          <p:cNvPr id="3" name="Staff line 1">
            <a:extLst>
              <a:ext uri="{C183D7F6-B498-43B3-948B-1728B52AA6E4}">
                <adec:decorative xmlns:adec="http://schemas.microsoft.com/office/drawing/2017/decorative" val="1"/>
              </a:ext>
            </a:extLst>
          </p:cNvPr>
          <p:cNvSpPr/>
          <p:nvPr/>
        </p:nvSpPr>
        <p:spPr>
          <a:xfrm>
            <a:off x="640080" y="1335024"/>
            <a:ext cx="7863840" cy="0"/>
          </a:xfrm>
          <a:prstGeom prst="line">
            <a:avLst/>
          </a:prstGeom>
          <a:noFill/>
          <a:ln w="7620">
            <a:solidFill>
              <a:srgbClr val="D8D0C0"/>
            </a:solidFill>
            <a:prstDash val="solid"/>
          </a:ln>
        </p:spPr>
        <p:txBody>
          <a:bodyPr/>
          <a:lstStyle/>
          <a:p>
            <a:endParaRPr lang="en-US"/>
          </a:p>
        </p:txBody>
      </p:sp>
      <p:sp>
        <p:nvSpPr>
          <p:cNvPr id="4" name="Staff line 2">
            <a:extLst>
              <a:ext uri="{C183D7F6-B498-43B3-948B-1728B52AA6E4}">
                <adec:decorative xmlns:adec="http://schemas.microsoft.com/office/drawing/2017/decorative" val="1"/>
              </a:ext>
            </a:extLst>
          </p:cNvPr>
          <p:cNvSpPr/>
          <p:nvPr/>
        </p:nvSpPr>
        <p:spPr>
          <a:xfrm>
            <a:off x="640080" y="1376172"/>
            <a:ext cx="7863840" cy="0"/>
          </a:xfrm>
          <a:prstGeom prst="line">
            <a:avLst/>
          </a:prstGeom>
          <a:noFill/>
          <a:ln w="7620">
            <a:solidFill>
              <a:srgbClr val="D8D0C0"/>
            </a:solidFill>
            <a:prstDash val="solid"/>
          </a:ln>
        </p:spPr>
        <p:txBody>
          <a:bodyPr/>
          <a:lstStyle/>
          <a:p>
            <a:endParaRPr lang="en-US"/>
          </a:p>
        </p:txBody>
      </p:sp>
      <p:sp>
        <p:nvSpPr>
          <p:cNvPr id="5" name="Staff line 3">
            <a:extLst>
              <a:ext uri="{C183D7F6-B498-43B3-948B-1728B52AA6E4}">
                <adec:decorative xmlns:adec="http://schemas.microsoft.com/office/drawing/2017/decorative" val="1"/>
              </a:ext>
            </a:extLst>
          </p:cNvPr>
          <p:cNvSpPr/>
          <p:nvPr/>
        </p:nvSpPr>
        <p:spPr>
          <a:xfrm>
            <a:off x="640080" y="1417320"/>
            <a:ext cx="7863840" cy="0"/>
          </a:xfrm>
          <a:prstGeom prst="line">
            <a:avLst/>
          </a:prstGeom>
          <a:noFill/>
          <a:ln w="7620">
            <a:solidFill>
              <a:srgbClr val="D8D0C0"/>
            </a:solidFill>
            <a:prstDash val="solid"/>
          </a:ln>
        </p:spPr>
        <p:txBody>
          <a:bodyPr/>
          <a:lstStyle/>
          <a:p>
            <a:endParaRPr lang="en-US"/>
          </a:p>
        </p:txBody>
      </p:sp>
      <p:sp>
        <p:nvSpPr>
          <p:cNvPr id="6" name="Staff line 4">
            <a:extLst>
              <a:ext uri="{C183D7F6-B498-43B3-948B-1728B52AA6E4}">
                <adec:decorative xmlns:adec="http://schemas.microsoft.com/office/drawing/2017/decorative" val="1"/>
              </a:ext>
            </a:extLst>
          </p:cNvPr>
          <p:cNvSpPr/>
          <p:nvPr/>
        </p:nvSpPr>
        <p:spPr>
          <a:xfrm>
            <a:off x="640080" y="1458468"/>
            <a:ext cx="7863840" cy="0"/>
          </a:xfrm>
          <a:prstGeom prst="line">
            <a:avLst/>
          </a:prstGeom>
          <a:noFill/>
          <a:ln w="7620">
            <a:solidFill>
              <a:srgbClr val="D8D0C0"/>
            </a:solidFill>
            <a:prstDash val="solid"/>
          </a:ln>
        </p:spPr>
        <p:txBody>
          <a:bodyPr/>
          <a:lstStyle/>
          <a:p>
            <a:endParaRPr lang="en-US"/>
          </a:p>
        </p:txBody>
      </p:sp>
      <p:sp>
        <p:nvSpPr>
          <p:cNvPr id="7" name="Staff line 5">
            <a:extLst>
              <a:ext uri="{C183D7F6-B498-43B3-948B-1728B52AA6E4}">
                <adec:decorative xmlns:adec="http://schemas.microsoft.com/office/drawing/2017/decorative" val="1"/>
              </a:ext>
            </a:extLst>
          </p:cNvPr>
          <p:cNvSpPr/>
          <p:nvPr/>
        </p:nvSpPr>
        <p:spPr>
          <a:xfrm>
            <a:off x="640080" y="1499616"/>
            <a:ext cx="7863840" cy="0"/>
          </a:xfrm>
          <a:prstGeom prst="line">
            <a:avLst/>
          </a:prstGeom>
          <a:noFill/>
          <a:ln w="7620">
            <a:solidFill>
              <a:srgbClr val="D8D0C0"/>
            </a:solidFill>
            <a:prstDash val="solid"/>
          </a:ln>
        </p:spPr>
        <p:txBody>
          <a:bodyPr/>
          <a:lstStyle/>
          <a:p>
            <a:endParaRPr lang="en-US"/>
          </a:p>
        </p:txBody>
      </p:sp>
      <p:sp>
        <p:nvSpPr>
          <p:cNvPr id="8" name="Text 0"/>
          <p:cNvSpPr>
            <a:spLocks noGrp="1"/>
          </p:cNvSpPr>
          <p:nvPr>
            <p:ph type="title" idx="100" hasCustomPrompt="1"/>
          </p:nvPr>
        </p:nvSpPr>
        <p:spPr>
          <a:xfrm>
            <a:off x="640080" y="384048"/>
            <a:ext cx="7863840" cy="777240"/>
          </a:xfrm>
          <a:prstGeom prst="rect">
            <a:avLst/>
          </a:prstGeom>
          <a:noFill/>
          <a:ln/>
        </p:spPr>
        <p:txBody>
          <a:bodyPr wrap="square" lIns="0" tIns="0" rIns="0" bIns="0" rtlCol="0" anchor="ctr"/>
          <a:lstStyle/>
          <a:p>
            <a:pPr marL="0" indent="0">
              <a:buNone/>
            </a:pPr>
            <a:r>
              <a:rPr lang="en-US" sz="3000" dirty="0">
                <a:solidFill>
                  <a:srgbClr val="1B2A41"/>
                </a:solidFill>
                <a:latin typeface="Georgia" pitchFamily="34" charset="0"/>
                <a:ea typeface="Georgia" pitchFamily="34" charset="-122"/>
                <a:cs typeface="Georgia" pitchFamily="34" charset="-120"/>
              </a:rPr>
              <a:t>Let’s live as those awaiting the greatest reunion</a:t>
            </a:r>
            <a:endParaRPr lang="en-US" sz="3000" dirty="0"/>
          </a:p>
        </p:txBody>
      </p:sp>
      <p:sp>
        <p:nvSpPr>
          <p:cNvPr id="9" name="Text 7"/>
          <p:cNvSpPr/>
          <p:nvPr/>
        </p:nvSpPr>
        <p:spPr>
          <a:xfrm>
            <a:off x="685800" y="1591056"/>
            <a:ext cx="7772400" cy="2843784"/>
          </a:xfrm>
          <a:prstGeom prst="rect">
            <a:avLst/>
          </a:prstGeom>
          <a:noFill/>
          <a:ln/>
        </p:spPr>
        <p:txBody>
          <a:bodyPr wrap="square" lIns="0" tIns="0" rIns="0" bIns="0" rtlCol="0" anchor="ctr"/>
          <a:lstStyle/>
          <a:p>
            <a:pPr marL="228600" indent="-228600">
              <a:spcAft>
                <a:spcPts val="1000"/>
              </a:spcAft>
              <a:buSzPct val="100000"/>
              <a:buChar char="•"/>
            </a:pPr>
            <a:r>
              <a:rPr lang="en-US" sz="2300">
                <a:solidFill>
                  <a:srgbClr val="2E4057"/>
                </a:solidFill>
                <a:latin typeface="Calibri" pitchFamily="34" charset="0"/>
                <a:ea typeface="Calibri" pitchFamily="34" charset="-122"/>
                <a:cs typeface="Calibri" pitchFamily="34" charset="-120"/>
              </a:rPr>
              <a:t>If we really believe heaven is where we will meet, that changes how we live.</a:t>
            </a:r>
            <a:endParaRPr lang="en-US" sz="2300"/>
          </a:p>
          <a:p>
            <a:pPr marL="228600" indent="-228600">
              <a:spcAft>
                <a:spcPts val="1000"/>
              </a:spcAft>
              <a:buSzPct val="100000"/>
              <a:buChar char="•"/>
            </a:pPr>
            <a:r>
              <a:rPr lang="en-US" sz="2300">
                <a:solidFill>
                  <a:srgbClr val="2E4057"/>
                </a:solidFill>
                <a:latin typeface="Calibri" pitchFamily="34" charset="0"/>
                <a:ea typeface="Calibri" pitchFamily="34" charset="-122"/>
                <a:cs typeface="Calibri" pitchFamily="34" charset="-120"/>
              </a:rPr>
              <a:t>I must think differently — Col. 3:2.</a:t>
            </a:r>
            <a:endParaRPr lang="en-US" sz="2300"/>
          </a:p>
          <a:p>
            <a:pPr marL="228600" indent="-228600">
              <a:spcAft>
                <a:spcPts val="1000"/>
              </a:spcAft>
              <a:buSzPct val="100000"/>
              <a:buChar char="•"/>
            </a:pPr>
            <a:r>
              <a:rPr lang="en-US" sz="2300">
                <a:solidFill>
                  <a:srgbClr val="2E4057"/>
                </a:solidFill>
                <a:latin typeface="Calibri" pitchFamily="34" charset="0"/>
                <a:ea typeface="Calibri" pitchFamily="34" charset="-122"/>
                <a:cs typeface="Calibri" pitchFamily="34" charset="-120"/>
              </a:rPr>
              <a:t>I must live differently — Mt. 6:19-21.</a:t>
            </a:r>
            <a:endParaRPr lang="en-US" sz="230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fade">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animEffect transition="in" filter="fade">
                                      <p:cBhvr>
                                        <p:cTn id="17" dur="500"/>
                                        <p:tgtEl>
                                          <p:spTgt spid="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xEl>
                                              <p:pRg st="2" end="2"/>
                                            </p:txEl>
                                          </p:spTgt>
                                        </p:tgtEl>
                                        <p:attrNameLst>
                                          <p:attrName>style.visibility</p:attrName>
                                        </p:attrNameLst>
                                      </p:cBhvr>
                                      <p:to>
                                        <p:strVal val="visible"/>
                                      </p:to>
                                    </p:set>
                                    <p:animEffect transition="in" filter="fade">
                                      <p:cBhvr>
                                        <p:cTn id="22"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3C786C-BDAD-8CA6-B015-A367C811F4FC}"/>
            </a:ext>
          </a:extLst>
        </p:cNvPr>
        <p:cNvGrpSpPr/>
        <p:nvPr/>
      </p:nvGrpSpPr>
      <p:grpSpPr>
        <a:xfrm>
          <a:off x="0" y="0"/>
          <a:ext cx="0" cy="0"/>
          <a:chOff x="0" y="0"/>
          <a:chExt cx="0" cy="0"/>
        </a:xfrm>
      </p:grpSpPr>
      <p:sp>
        <p:nvSpPr>
          <p:cNvPr id="2" name="Staff line 1">
            <a:extLst>
              <a:ext uri="{FF2B5EF4-FFF2-40B4-BE49-F238E27FC236}">
                <a16:creationId xmlns:a16="http://schemas.microsoft.com/office/drawing/2014/main" id="{0247DCE1-F636-EF74-74DF-461BA5052314}"/>
              </a:ext>
              <a:ext uri="{C183D7F6-B498-43B3-948B-1728B52AA6E4}">
                <adec:decorative xmlns:adec="http://schemas.microsoft.com/office/drawing/2017/decorative" val="1"/>
              </a:ext>
            </a:extLst>
          </p:cNvPr>
          <p:cNvSpPr/>
          <p:nvPr/>
        </p:nvSpPr>
        <p:spPr>
          <a:xfrm>
            <a:off x="0" y="411480"/>
            <a:ext cx="9144000" cy="0"/>
          </a:xfrm>
          <a:prstGeom prst="line">
            <a:avLst/>
          </a:prstGeom>
          <a:noFill/>
          <a:ln w="12700">
            <a:solidFill>
              <a:srgbClr val="33465E"/>
            </a:solidFill>
            <a:prstDash val="solid"/>
          </a:ln>
        </p:spPr>
        <p:txBody>
          <a:bodyPr/>
          <a:lstStyle/>
          <a:p>
            <a:endParaRPr lang="en-US"/>
          </a:p>
        </p:txBody>
      </p:sp>
      <p:sp>
        <p:nvSpPr>
          <p:cNvPr id="3" name="Staff line 2">
            <a:extLst>
              <a:ext uri="{FF2B5EF4-FFF2-40B4-BE49-F238E27FC236}">
                <a16:creationId xmlns:a16="http://schemas.microsoft.com/office/drawing/2014/main" id="{A7CB4A53-F98B-2EA6-E749-FC331F388945}"/>
              </a:ext>
              <a:ext uri="{C183D7F6-B498-43B3-948B-1728B52AA6E4}">
                <adec:decorative xmlns:adec="http://schemas.microsoft.com/office/drawing/2017/decorative" val="1"/>
              </a:ext>
            </a:extLst>
          </p:cNvPr>
          <p:cNvSpPr/>
          <p:nvPr/>
        </p:nvSpPr>
        <p:spPr>
          <a:xfrm>
            <a:off x="0" y="512064"/>
            <a:ext cx="9144000" cy="0"/>
          </a:xfrm>
          <a:prstGeom prst="line">
            <a:avLst/>
          </a:prstGeom>
          <a:noFill/>
          <a:ln w="12700">
            <a:solidFill>
              <a:srgbClr val="33465E"/>
            </a:solidFill>
            <a:prstDash val="solid"/>
          </a:ln>
        </p:spPr>
        <p:txBody>
          <a:bodyPr/>
          <a:lstStyle/>
          <a:p>
            <a:endParaRPr lang="en-US"/>
          </a:p>
        </p:txBody>
      </p:sp>
      <p:sp>
        <p:nvSpPr>
          <p:cNvPr id="4" name="Staff line 3">
            <a:extLst>
              <a:ext uri="{FF2B5EF4-FFF2-40B4-BE49-F238E27FC236}">
                <a16:creationId xmlns:a16="http://schemas.microsoft.com/office/drawing/2014/main" id="{ECD1152A-0383-55F6-C05E-57056519D25B}"/>
              </a:ext>
              <a:ext uri="{C183D7F6-B498-43B3-948B-1728B52AA6E4}">
                <adec:decorative xmlns:adec="http://schemas.microsoft.com/office/drawing/2017/decorative" val="1"/>
              </a:ext>
            </a:extLst>
          </p:cNvPr>
          <p:cNvSpPr/>
          <p:nvPr/>
        </p:nvSpPr>
        <p:spPr>
          <a:xfrm>
            <a:off x="0" y="612648"/>
            <a:ext cx="9144000" cy="0"/>
          </a:xfrm>
          <a:prstGeom prst="line">
            <a:avLst/>
          </a:prstGeom>
          <a:noFill/>
          <a:ln w="12700">
            <a:solidFill>
              <a:srgbClr val="33465E"/>
            </a:solidFill>
            <a:prstDash val="solid"/>
          </a:ln>
        </p:spPr>
        <p:txBody>
          <a:bodyPr/>
          <a:lstStyle/>
          <a:p>
            <a:endParaRPr lang="en-US"/>
          </a:p>
        </p:txBody>
      </p:sp>
      <p:sp>
        <p:nvSpPr>
          <p:cNvPr id="5" name="Staff line 4">
            <a:extLst>
              <a:ext uri="{FF2B5EF4-FFF2-40B4-BE49-F238E27FC236}">
                <a16:creationId xmlns:a16="http://schemas.microsoft.com/office/drawing/2014/main" id="{1D076CF0-C1A2-CE02-01B1-C7882ABBB085}"/>
              </a:ext>
              <a:ext uri="{C183D7F6-B498-43B3-948B-1728B52AA6E4}">
                <adec:decorative xmlns:adec="http://schemas.microsoft.com/office/drawing/2017/decorative" val="1"/>
              </a:ext>
            </a:extLst>
          </p:cNvPr>
          <p:cNvSpPr/>
          <p:nvPr/>
        </p:nvSpPr>
        <p:spPr>
          <a:xfrm>
            <a:off x="0" y="713232"/>
            <a:ext cx="9144000" cy="0"/>
          </a:xfrm>
          <a:prstGeom prst="line">
            <a:avLst/>
          </a:prstGeom>
          <a:noFill/>
          <a:ln w="12700">
            <a:solidFill>
              <a:srgbClr val="33465E"/>
            </a:solidFill>
            <a:prstDash val="solid"/>
          </a:ln>
        </p:spPr>
        <p:txBody>
          <a:bodyPr/>
          <a:lstStyle/>
          <a:p>
            <a:endParaRPr lang="en-US"/>
          </a:p>
        </p:txBody>
      </p:sp>
      <p:sp>
        <p:nvSpPr>
          <p:cNvPr id="6" name="Staff line 5">
            <a:extLst>
              <a:ext uri="{FF2B5EF4-FFF2-40B4-BE49-F238E27FC236}">
                <a16:creationId xmlns:a16="http://schemas.microsoft.com/office/drawing/2014/main" id="{FB765A18-B509-7F6E-CD1F-FC3BDCB78D3D}"/>
              </a:ext>
              <a:ext uri="{C183D7F6-B498-43B3-948B-1728B52AA6E4}">
                <adec:decorative xmlns:adec="http://schemas.microsoft.com/office/drawing/2017/decorative" val="1"/>
              </a:ext>
            </a:extLst>
          </p:cNvPr>
          <p:cNvSpPr/>
          <p:nvPr/>
        </p:nvSpPr>
        <p:spPr>
          <a:xfrm>
            <a:off x="0" y="813816"/>
            <a:ext cx="9144000" cy="0"/>
          </a:xfrm>
          <a:prstGeom prst="line">
            <a:avLst/>
          </a:prstGeom>
          <a:noFill/>
          <a:ln w="12700">
            <a:solidFill>
              <a:srgbClr val="33465E"/>
            </a:solidFill>
            <a:prstDash val="solid"/>
          </a:ln>
        </p:spPr>
        <p:txBody>
          <a:bodyPr/>
          <a:lstStyle/>
          <a:p>
            <a:endParaRPr lang="en-US"/>
          </a:p>
        </p:txBody>
      </p:sp>
      <p:sp>
        <p:nvSpPr>
          <p:cNvPr id="7" name="Staff line 1">
            <a:extLst>
              <a:ext uri="{FF2B5EF4-FFF2-40B4-BE49-F238E27FC236}">
                <a16:creationId xmlns:a16="http://schemas.microsoft.com/office/drawing/2014/main" id="{3D569940-E9BF-C494-7E38-4B3525FAC42A}"/>
              </a:ext>
              <a:ext uri="{C183D7F6-B498-43B3-948B-1728B52AA6E4}">
                <adec:decorative xmlns:adec="http://schemas.microsoft.com/office/drawing/2017/decorative" val="1"/>
              </a:ext>
            </a:extLst>
          </p:cNvPr>
          <p:cNvSpPr/>
          <p:nvPr/>
        </p:nvSpPr>
        <p:spPr>
          <a:xfrm>
            <a:off x="0" y="3977640"/>
            <a:ext cx="9144000" cy="0"/>
          </a:xfrm>
          <a:prstGeom prst="line">
            <a:avLst/>
          </a:prstGeom>
          <a:noFill/>
          <a:ln w="12700">
            <a:solidFill>
              <a:srgbClr val="33465E"/>
            </a:solidFill>
            <a:prstDash val="solid"/>
          </a:ln>
        </p:spPr>
        <p:txBody>
          <a:bodyPr/>
          <a:lstStyle/>
          <a:p>
            <a:endParaRPr lang="en-US"/>
          </a:p>
        </p:txBody>
      </p:sp>
      <p:sp>
        <p:nvSpPr>
          <p:cNvPr id="8" name="Staff line 2">
            <a:extLst>
              <a:ext uri="{FF2B5EF4-FFF2-40B4-BE49-F238E27FC236}">
                <a16:creationId xmlns:a16="http://schemas.microsoft.com/office/drawing/2014/main" id="{2D4CB741-AFCC-EFC0-3920-30470103621D}"/>
              </a:ext>
              <a:ext uri="{C183D7F6-B498-43B3-948B-1728B52AA6E4}">
                <adec:decorative xmlns:adec="http://schemas.microsoft.com/office/drawing/2017/decorative" val="1"/>
              </a:ext>
            </a:extLst>
          </p:cNvPr>
          <p:cNvSpPr/>
          <p:nvPr/>
        </p:nvSpPr>
        <p:spPr>
          <a:xfrm>
            <a:off x="0" y="4078224"/>
            <a:ext cx="9144000" cy="0"/>
          </a:xfrm>
          <a:prstGeom prst="line">
            <a:avLst/>
          </a:prstGeom>
          <a:noFill/>
          <a:ln w="12700">
            <a:solidFill>
              <a:srgbClr val="33465E"/>
            </a:solidFill>
            <a:prstDash val="solid"/>
          </a:ln>
        </p:spPr>
        <p:txBody>
          <a:bodyPr/>
          <a:lstStyle/>
          <a:p>
            <a:endParaRPr lang="en-US"/>
          </a:p>
        </p:txBody>
      </p:sp>
      <p:sp>
        <p:nvSpPr>
          <p:cNvPr id="9" name="Staff line 3">
            <a:extLst>
              <a:ext uri="{FF2B5EF4-FFF2-40B4-BE49-F238E27FC236}">
                <a16:creationId xmlns:a16="http://schemas.microsoft.com/office/drawing/2014/main" id="{3972B9A3-121B-3AFC-5081-F2AA7A67F609}"/>
              </a:ext>
              <a:ext uri="{C183D7F6-B498-43B3-948B-1728B52AA6E4}">
                <adec:decorative xmlns:adec="http://schemas.microsoft.com/office/drawing/2017/decorative" val="1"/>
              </a:ext>
            </a:extLst>
          </p:cNvPr>
          <p:cNvSpPr/>
          <p:nvPr/>
        </p:nvSpPr>
        <p:spPr>
          <a:xfrm>
            <a:off x="0" y="4178808"/>
            <a:ext cx="9144000" cy="0"/>
          </a:xfrm>
          <a:prstGeom prst="line">
            <a:avLst/>
          </a:prstGeom>
          <a:noFill/>
          <a:ln w="12700">
            <a:solidFill>
              <a:srgbClr val="33465E"/>
            </a:solidFill>
            <a:prstDash val="solid"/>
          </a:ln>
        </p:spPr>
        <p:txBody>
          <a:bodyPr/>
          <a:lstStyle/>
          <a:p>
            <a:endParaRPr lang="en-US"/>
          </a:p>
        </p:txBody>
      </p:sp>
      <p:sp>
        <p:nvSpPr>
          <p:cNvPr id="10" name="Staff line 4">
            <a:extLst>
              <a:ext uri="{FF2B5EF4-FFF2-40B4-BE49-F238E27FC236}">
                <a16:creationId xmlns:a16="http://schemas.microsoft.com/office/drawing/2014/main" id="{08FA1FE7-F2F1-BD9C-918A-34E3F3F0835A}"/>
              </a:ext>
              <a:ext uri="{C183D7F6-B498-43B3-948B-1728B52AA6E4}">
                <adec:decorative xmlns:adec="http://schemas.microsoft.com/office/drawing/2017/decorative" val="1"/>
              </a:ext>
            </a:extLst>
          </p:cNvPr>
          <p:cNvSpPr/>
          <p:nvPr/>
        </p:nvSpPr>
        <p:spPr>
          <a:xfrm>
            <a:off x="0" y="4279392"/>
            <a:ext cx="9144000" cy="0"/>
          </a:xfrm>
          <a:prstGeom prst="line">
            <a:avLst/>
          </a:prstGeom>
          <a:noFill/>
          <a:ln w="12700">
            <a:solidFill>
              <a:srgbClr val="33465E"/>
            </a:solidFill>
            <a:prstDash val="solid"/>
          </a:ln>
        </p:spPr>
        <p:txBody>
          <a:bodyPr/>
          <a:lstStyle/>
          <a:p>
            <a:endParaRPr lang="en-US"/>
          </a:p>
        </p:txBody>
      </p:sp>
      <p:sp>
        <p:nvSpPr>
          <p:cNvPr id="11" name="Staff line 5">
            <a:extLst>
              <a:ext uri="{FF2B5EF4-FFF2-40B4-BE49-F238E27FC236}">
                <a16:creationId xmlns:a16="http://schemas.microsoft.com/office/drawing/2014/main" id="{FD1CBC0E-1AD7-5617-B8BD-43AB4B037642}"/>
              </a:ext>
              <a:ext uri="{C183D7F6-B498-43B3-948B-1728B52AA6E4}">
                <adec:decorative xmlns:adec="http://schemas.microsoft.com/office/drawing/2017/decorative" val="1"/>
              </a:ext>
            </a:extLst>
          </p:cNvPr>
          <p:cNvSpPr/>
          <p:nvPr/>
        </p:nvSpPr>
        <p:spPr>
          <a:xfrm>
            <a:off x="0" y="4379976"/>
            <a:ext cx="9144000" cy="0"/>
          </a:xfrm>
          <a:prstGeom prst="line">
            <a:avLst/>
          </a:prstGeom>
          <a:noFill/>
          <a:ln w="12700">
            <a:solidFill>
              <a:srgbClr val="33465E"/>
            </a:solidFill>
            <a:prstDash val="solid"/>
          </a:ln>
        </p:spPr>
        <p:txBody>
          <a:bodyPr/>
          <a:lstStyle/>
          <a:p>
            <a:endParaRPr lang="en-US"/>
          </a:p>
        </p:txBody>
      </p:sp>
      <p:sp>
        <p:nvSpPr>
          <p:cNvPr id="12" name="Note head">
            <a:extLst>
              <a:ext uri="{FF2B5EF4-FFF2-40B4-BE49-F238E27FC236}">
                <a16:creationId xmlns:a16="http://schemas.microsoft.com/office/drawing/2014/main" id="{A5F75D0C-50A7-7322-6B70-EABC16825F47}"/>
              </a:ext>
              <a:ext uri="{C183D7F6-B498-43B3-948B-1728B52AA6E4}">
                <adec:decorative xmlns:adec="http://schemas.microsoft.com/office/drawing/2017/decorative" val="1"/>
              </a:ext>
            </a:extLst>
          </p:cNvPr>
          <p:cNvSpPr/>
          <p:nvPr/>
        </p:nvSpPr>
        <p:spPr>
          <a:xfrm rot="20400000">
            <a:off x="1005840" y="512064"/>
            <a:ext cx="155448" cy="118872"/>
          </a:xfrm>
          <a:prstGeom prst="ellipse">
            <a:avLst/>
          </a:prstGeom>
          <a:solidFill>
            <a:srgbClr val="B8860B"/>
          </a:solidFill>
          <a:ln/>
        </p:spPr>
        <p:txBody>
          <a:bodyPr/>
          <a:lstStyle/>
          <a:p>
            <a:endParaRPr lang="en-US"/>
          </a:p>
        </p:txBody>
      </p:sp>
      <p:sp>
        <p:nvSpPr>
          <p:cNvPr id="13" name="Note stem">
            <a:extLst>
              <a:ext uri="{FF2B5EF4-FFF2-40B4-BE49-F238E27FC236}">
                <a16:creationId xmlns:a16="http://schemas.microsoft.com/office/drawing/2014/main" id="{98A8CEE9-A4B4-E7AA-A3E9-63A0F0F775E9}"/>
              </a:ext>
              <a:ext uri="{C183D7F6-B498-43B3-948B-1728B52AA6E4}">
                <adec:decorative xmlns:adec="http://schemas.microsoft.com/office/drawing/2017/decorative" val="1"/>
              </a:ext>
            </a:extLst>
          </p:cNvPr>
          <p:cNvSpPr/>
          <p:nvPr/>
        </p:nvSpPr>
        <p:spPr>
          <a:xfrm>
            <a:off x="1152144" y="128016"/>
            <a:ext cx="0" cy="420624"/>
          </a:xfrm>
          <a:prstGeom prst="line">
            <a:avLst/>
          </a:prstGeom>
          <a:noFill/>
          <a:ln w="15875">
            <a:solidFill>
              <a:srgbClr val="B8860B"/>
            </a:solidFill>
            <a:prstDash val="solid"/>
          </a:ln>
        </p:spPr>
        <p:txBody>
          <a:bodyPr/>
          <a:lstStyle/>
          <a:p>
            <a:endParaRPr lang="en-US"/>
          </a:p>
        </p:txBody>
      </p:sp>
      <p:sp>
        <p:nvSpPr>
          <p:cNvPr id="14" name="Note head">
            <a:extLst>
              <a:ext uri="{FF2B5EF4-FFF2-40B4-BE49-F238E27FC236}">
                <a16:creationId xmlns:a16="http://schemas.microsoft.com/office/drawing/2014/main" id="{EA6C5240-2DC9-12BA-0958-087B03D12C75}"/>
              </a:ext>
              <a:ext uri="{C183D7F6-B498-43B3-948B-1728B52AA6E4}">
                <adec:decorative xmlns:adec="http://schemas.microsoft.com/office/drawing/2017/decorative" val="1"/>
              </a:ext>
            </a:extLst>
          </p:cNvPr>
          <p:cNvSpPr/>
          <p:nvPr/>
        </p:nvSpPr>
        <p:spPr>
          <a:xfrm rot="20400000">
            <a:off x="1828800" y="612648"/>
            <a:ext cx="155448" cy="118872"/>
          </a:xfrm>
          <a:prstGeom prst="ellipse">
            <a:avLst/>
          </a:prstGeom>
          <a:solidFill>
            <a:srgbClr val="B8860B"/>
          </a:solidFill>
          <a:ln/>
        </p:spPr>
        <p:txBody>
          <a:bodyPr/>
          <a:lstStyle/>
          <a:p>
            <a:endParaRPr lang="en-US"/>
          </a:p>
        </p:txBody>
      </p:sp>
      <p:sp>
        <p:nvSpPr>
          <p:cNvPr id="15" name="Note stem">
            <a:extLst>
              <a:ext uri="{FF2B5EF4-FFF2-40B4-BE49-F238E27FC236}">
                <a16:creationId xmlns:a16="http://schemas.microsoft.com/office/drawing/2014/main" id="{21F78B0B-1996-ABCF-26C2-00E4FDE3E7BD}"/>
              </a:ext>
              <a:ext uri="{C183D7F6-B498-43B3-948B-1728B52AA6E4}">
                <adec:decorative xmlns:adec="http://schemas.microsoft.com/office/drawing/2017/decorative" val="1"/>
              </a:ext>
            </a:extLst>
          </p:cNvPr>
          <p:cNvSpPr/>
          <p:nvPr/>
        </p:nvSpPr>
        <p:spPr>
          <a:xfrm>
            <a:off x="1975104" y="228600"/>
            <a:ext cx="0" cy="420624"/>
          </a:xfrm>
          <a:prstGeom prst="line">
            <a:avLst/>
          </a:prstGeom>
          <a:noFill/>
          <a:ln w="15875">
            <a:solidFill>
              <a:srgbClr val="B8860B"/>
            </a:solidFill>
            <a:prstDash val="solid"/>
          </a:ln>
        </p:spPr>
        <p:txBody>
          <a:bodyPr/>
          <a:lstStyle/>
          <a:p>
            <a:endParaRPr lang="en-US"/>
          </a:p>
        </p:txBody>
      </p:sp>
      <p:sp>
        <p:nvSpPr>
          <p:cNvPr id="16" name="Note head">
            <a:extLst>
              <a:ext uri="{FF2B5EF4-FFF2-40B4-BE49-F238E27FC236}">
                <a16:creationId xmlns:a16="http://schemas.microsoft.com/office/drawing/2014/main" id="{CB0BFB77-FFBA-30F3-0B0A-368B4316D3D8}"/>
              </a:ext>
              <a:ext uri="{C183D7F6-B498-43B3-948B-1728B52AA6E4}">
                <adec:decorative xmlns:adec="http://schemas.microsoft.com/office/drawing/2017/decorative" val="1"/>
              </a:ext>
            </a:extLst>
          </p:cNvPr>
          <p:cNvSpPr/>
          <p:nvPr/>
        </p:nvSpPr>
        <p:spPr>
          <a:xfrm rot="20400000">
            <a:off x="2834640" y="713232"/>
            <a:ext cx="155448" cy="118872"/>
          </a:xfrm>
          <a:prstGeom prst="ellipse">
            <a:avLst/>
          </a:prstGeom>
          <a:solidFill>
            <a:srgbClr val="B8860B"/>
          </a:solidFill>
          <a:ln/>
        </p:spPr>
        <p:txBody>
          <a:bodyPr/>
          <a:lstStyle/>
          <a:p>
            <a:endParaRPr lang="en-US"/>
          </a:p>
        </p:txBody>
      </p:sp>
      <p:sp>
        <p:nvSpPr>
          <p:cNvPr id="17" name="Note stem">
            <a:extLst>
              <a:ext uri="{FF2B5EF4-FFF2-40B4-BE49-F238E27FC236}">
                <a16:creationId xmlns:a16="http://schemas.microsoft.com/office/drawing/2014/main" id="{826793CF-F4F8-22BF-9DC6-2B414F0604B5}"/>
              </a:ext>
              <a:ext uri="{C183D7F6-B498-43B3-948B-1728B52AA6E4}">
                <adec:decorative xmlns:adec="http://schemas.microsoft.com/office/drawing/2017/decorative" val="1"/>
              </a:ext>
            </a:extLst>
          </p:cNvPr>
          <p:cNvSpPr/>
          <p:nvPr/>
        </p:nvSpPr>
        <p:spPr>
          <a:xfrm>
            <a:off x="2980944" y="329184"/>
            <a:ext cx="0" cy="420624"/>
          </a:xfrm>
          <a:prstGeom prst="line">
            <a:avLst/>
          </a:prstGeom>
          <a:noFill/>
          <a:ln w="15875">
            <a:solidFill>
              <a:srgbClr val="B8860B"/>
            </a:solidFill>
            <a:prstDash val="solid"/>
          </a:ln>
        </p:spPr>
        <p:txBody>
          <a:bodyPr/>
          <a:lstStyle/>
          <a:p>
            <a:endParaRPr lang="en-US"/>
          </a:p>
        </p:txBody>
      </p:sp>
      <p:sp>
        <p:nvSpPr>
          <p:cNvPr id="18" name="Note head">
            <a:extLst>
              <a:ext uri="{FF2B5EF4-FFF2-40B4-BE49-F238E27FC236}">
                <a16:creationId xmlns:a16="http://schemas.microsoft.com/office/drawing/2014/main" id="{8F160875-77B1-9159-2620-C8AAD41F26E6}"/>
              </a:ext>
              <a:ext uri="{C183D7F6-B498-43B3-948B-1728B52AA6E4}">
                <adec:decorative xmlns:adec="http://schemas.microsoft.com/office/drawing/2017/decorative" val="1"/>
              </a:ext>
            </a:extLst>
          </p:cNvPr>
          <p:cNvSpPr/>
          <p:nvPr/>
        </p:nvSpPr>
        <p:spPr>
          <a:xfrm rot="20400000">
            <a:off x="3840480" y="813816"/>
            <a:ext cx="155448" cy="118872"/>
          </a:xfrm>
          <a:prstGeom prst="ellipse">
            <a:avLst/>
          </a:prstGeom>
          <a:solidFill>
            <a:srgbClr val="B8860B"/>
          </a:solidFill>
          <a:ln/>
        </p:spPr>
        <p:txBody>
          <a:bodyPr/>
          <a:lstStyle/>
          <a:p>
            <a:endParaRPr lang="en-US"/>
          </a:p>
        </p:txBody>
      </p:sp>
      <p:sp>
        <p:nvSpPr>
          <p:cNvPr id="19" name="Note stem">
            <a:extLst>
              <a:ext uri="{FF2B5EF4-FFF2-40B4-BE49-F238E27FC236}">
                <a16:creationId xmlns:a16="http://schemas.microsoft.com/office/drawing/2014/main" id="{B71AB5DA-6E11-9DE6-4C4A-560FBC16F497}"/>
              </a:ext>
              <a:ext uri="{C183D7F6-B498-43B3-948B-1728B52AA6E4}">
                <adec:decorative xmlns:adec="http://schemas.microsoft.com/office/drawing/2017/decorative" val="1"/>
              </a:ext>
            </a:extLst>
          </p:cNvPr>
          <p:cNvSpPr/>
          <p:nvPr/>
        </p:nvSpPr>
        <p:spPr>
          <a:xfrm>
            <a:off x="3986784" y="429768"/>
            <a:ext cx="0" cy="420624"/>
          </a:xfrm>
          <a:prstGeom prst="line">
            <a:avLst/>
          </a:prstGeom>
          <a:noFill/>
          <a:ln w="15875">
            <a:solidFill>
              <a:srgbClr val="B8860B"/>
            </a:solidFill>
            <a:prstDash val="solid"/>
          </a:ln>
        </p:spPr>
        <p:txBody>
          <a:bodyPr/>
          <a:lstStyle/>
          <a:p>
            <a:endParaRPr lang="en-US"/>
          </a:p>
        </p:txBody>
      </p:sp>
      <p:sp>
        <p:nvSpPr>
          <p:cNvPr id="20" name="Note head">
            <a:extLst>
              <a:ext uri="{FF2B5EF4-FFF2-40B4-BE49-F238E27FC236}">
                <a16:creationId xmlns:a16="http://schemas.microsoft.com/office/drawing/2014/main" id="{D1519F1C-5896-784E-DEC9-50410B9F5E41}"/>
              </a:ext>
              <a:ext uri="{C183D7F6-B498-43B3-948B-1728B52AA6E4}">
                <adec:decorative xmlns:adec="http://schemas.microsoft.com/office/drawing/2017/decorative" val="1"/>
              </a:ext>
            </a:extLst>
          </p:cNvPr>
          <p:cNvSpPr/>
          <p:nvPr/>
        </p:nvSpPr>
        <p:spPr>
          <a:xfrm rot="20400000">
            <a:off x="4937760" y="512064"/>
            <a:ext cx="155448" cy="118872"/>
          </a:xfrm>
          <a:prstGeom prst="ellipse">
            <a:avLst/>
          </a:prstGeom>
          <a:solidFill>
            <a:srgbClr val="B8860B"/>
          </a:solidFill>
          <a:ln/>
        </p:spPr>
        <p:txBody>
          <a:bodyPr/>
          <a:lstStyle/>
          <a:p>
            <a:endParaRPr lang="en-US"/>
          </a:p>
        </p:txBody>
      </p:sp>
      <p:sp>
        <p:nvSpPr>
          <p:cNvPr id="21" name="Note stem">
            <a:extLst>
              <a:ext uri="{FF2B5EF4-FFF2-40B4-BE49-F238E27FC236}">
                <a16:creationId xmlns:a16="http://schemas.microsoft.com/office/drawing/2014/main" id="{D3A7C9D1-7C63-B69C-DA22-2FCBA9AB19F6}"/>
              </a:ext>
              <a:ext uri="{C183D7F6-B498-43B3-948B-1728B52AA6E4}">
                <adec:decorative xmlns:adec="http://schemas.microsoft.com/office/drawing/2017/decorative" val="1"/>
              </a:ext>
            </a:extLst>
          </p:cNvPr>
          <p:cNvSpPr/>
          <p:nvPr/>
        </p:nvSpPr>
        <p:spPr>
          <a:xfrm>
            <a:off x="5084064" y="128016"/>
            <a:ext cx="0" cy="420624"/>
          </a:xfrm>
          <a:prstGeom prst="line">
            <a:avLst/>
          </a:prstGeom>
          <a:noFill/>
          <a:ln w="15875">
            <a:solidFill>
              <a:srgbClr val="B8860B"/>
            </a:solidFill>
            <a:prstDash val="solid"/>
          </a:ln>
        </p:spPr>
        <p:txBody>
          <a:bodyPr/>
          <a:lstStyle/>
          <a:p>
            <a:endParaRPr lang="en-US"/>
          </a:p>
        </p:txBody>
      </p:sp>
      <p:sp>
        <p:nvSpPr>
          <p:cNvPr id="22" name="Note head">
            <a:extLst>
              <a:ext uri="{FF2B5EF4-FFF2-40B4-BE49-F238E27FC236}">
                <a16:creationId xmlns:a16="http://schemas.microsoft.com/office/drawing/2014/main" id="{DE78CCD3-9535-ADAC-7554-335D33C21CCB}"/>
              </a:ext>
              <a:ext uri="{C183D7F6-B498-43B3-948B-1728B52AA6E4}">
                <adec:decorative xmlns:adec="http://schemas.microsoft.com/office/drawing/2017/decorative" val="1"/>
              </a:ext>
            </a:extLst>
          </p:cNvPr>
          <p:cNvSpPr/>
          <p:nvPr/>
        </p:nvSpPr>
        <p:spPr>
          <a:xfrm rot="20400000">
            <a:off x="6035040" y="612648"/>
            <a:ext cx="155448" cy="118872"/>
          </a:xfrm>
          <a:prstGeom prst="ellipse">
            <a:avLst/>
          </a:prstGeom>
          <a:solidFill>
            <a:srgbClr val="B8860B"/>
          </a:solidFill>
          <a:ln/>
        </p:spPr>
        <p:txBody>
          <a:bodyPr/>
          <a:lstStyle/>
          <a:p>
            <a:endParaRPr lang="en-US"/>
          </a:p>
        </p:txBody>
      </p:sp>
      <p:sp>
        <p:nvSpPr>
          <p:cNvPr id="23" name="Note stem">
            <a:extLst>
              <a:ext uri="{FF2B5EF4-FFF2-40B4-BE49-F238E27FC236}">
                <a16:creationId xmlns:a16="http://schemas.microsoft.com/office/drawing/2014/main" id="{35EDD01D-E074-382A-074A-FC9C387C4695}"/>
              </a:ext>
              <a:ext uri="{C183D7F6-B498-43B3-948B-1728B52AA6E4}">
                <adec:decorative xmlns:adec="http://schemas.microsoft.com/office/drawing/2017/decorative" val="1"/>
              </a:ext>
            </a:extLst>
          </p:cNvPr>
          <p:cNvSpPr/>
          <p:nvPr/>
        </p:nvSpPr>
        <p:spPr>
          <a:xfrm>
            <a:off x="6181344" y="228600"/>
            <a:ext cx="0" cy="420624"/>
          </a:xfrm>
          <a:prstGeom prst="line">
            <a:avLst/>
          </a:prstGeom>
          <a:noFill/>
          <a:ln w="15875">
            <a:solidFill>
              <a:srgbClr val="B8860B"/>
            </a:solidFill>
            <a:prstDash val="solid"/>
          </a:ln>
        </p:spPr>
        <p:txBody>
          <a:bodyPr/>
          <a:lstStyle/>
          <a:p>
            <a:endParaRPr lang="en-US"/>
          </a:p>
        </p:txBody>
      </p:sp>
      <p:sp>
        <p:nvSpPr>
          <p:cNvPr id="24" name="Note head">
            <a:extLst>
              <a:ext uri="{FF2B5EF4-FFF2-40B4-BE49-F238E27FC236}">
                <a16:creationId xmlns:a16="http://schemas.microsoft.com/office/drawing/2014/main" id="{CA12F0AA-73D2-9544-0712-65BB13C4290C}"/>
              </a:ext>
              <a:ext uri="{C183D7F6-B498-43B3-948B-1728B52AA6E4}">
                <adec:decorative xmlns:adec="http://schemas.microsoft.com/office/drawing/2017/decorative" val="1"/>
              </a:ext>
            </a:extLst>
          </p:cNvPr>
          <p:cNvSpPr/>
          <p:nvPr/>
        </p:nvSpPr>
        <p:spPr>
          <a:xfrm rot="20400000">
            <a:off x="6858000" y="713232"/>
            <a:ext cx="155448" cy="118872"/>
          </a:xfrm>
          <a:prstGeom prst="ellipse">
            <a:avLst/>
          </a:prstGeom>
          <a:solidFill>
            <a:srgbClr val="B8860B"/>
          </a:solidFill>
          <a:ln/>
        </p:spPr>
        <p:txBody>
          <a:bodyPr/>
          <a:lstStyle/>
          <a:p>
            <a:endParaRPr lang="en-US"/>
          </a:p>
        </p:txBody>
      </p:sp>
      <p:sp>
        <p:nvSpPr>
          <p:cNvPr id="25" name="Note stem">
            <a:extLst>
              <a:ext uri="{FF2B5EF4-FFF2-40B4-BE49-F238E27FC236}">
                <a16:creationId xmlns:a16="http://schemas.microsoft.com/office/drawing/2014/main" id="{AAF57A7E-4C8F-C81E-B36C-937AE7DDBB0B}"/>
              </a:ext>
              <a:ext uri="{C183D7F6-B498-43B3-948B-1728B52AA6E4}">
                <adec:decorative xmlns:adec="http://schemas.microsoft.com/office/drawing/2017/decorative" val="1"/>
              </a:ext>
            </a:extLst>
          </p:cNvPr>
          <p:cNvSpPr/>
          <p:nvPr/>
        </p:nvSpPr>
        <p:spPr>
          <a:xfrm>
            <a:off x="7004304" y="329184"/>
            <a:ext cx="0" cy="420624"/>
          </a:xfrm>
          <a:prstGeom prst="line">
            <a:avLst/>
          </a:prstGeom>
          <a:noFill/>
          <a:ln w="15875">
            <a:solidFill>
              <a:srgbClr val="B8860B"/>
            </a:solidFill>
            <a:prstDash val="solid"/>
          </a:ln>
        </p:spPr>
        <p:txBody>
          <a:bodyPr/>
          <a:lstStyle/>
          <a:p>
            <a:endParaRPr lang="en-US"/>
          </a:p>
        </p:txBody>
      </p:sp>
      <p:sp>
        <p:nvSpPr>
          <p:cNvPr id="26" name="Note head">
            <a:extLst>
              <a:ext uri="{FF2B5EF4-FFF2-40B4-BE49-F238E27FC236}">
                <a16:creationId xmlns:a16="http://schemas.microsoft.com/office/drawing/2014/main" id="{F070509B-AF45-140F-8351-B5EB38871F8B}"/>
              </a:ext>
              <a:ext uri="{C183D7F6-B498-43B3-948B-1728B52AA6E4}">
                <adec:decorative xmlns:adec="http://schemas.microsoft.com/office/drawing/2017/decorative" val="1"/>
              </a:ext>
            </a:extLst>
          </p:cNvPr>
          <p:cNvSpPr/>
          <p:nvPr/>
        </p:nvSpPr>
        <p:spPr>
          <a:xfrm rot="20400000">
            <a:off x="7863840" y="813816"/>
            <a:ext cx="155448" cy="118872"/>
          </a:xfrm>
          <a:prstGeom prst="ellipse">
            <a:avLst/>
          </a:prstGeom>
          <a:solidFill>
            <a:srgbClr val="B8860B"/>
          </a:solidFill>
          <a:ln/>
        </p:spPr>
        <p:txBody>
          <a:bodyPr/>
          <a:lstStyle/>
          <a:p>
            <a:endParaRPr lang="en-US"/>
          </a:p>
        </p:txBody>
      </p:sp>
      <p:sp>
        <p:nvSpPr>
          <p:cNvPr id="27" name="Note stem">
            <a:extLst>
              <a:ext uri="{FF2B5EF4-FFF2-40B4-BE49-F238E27FC236}">
                <a16:creationId xmlns:a16="http://schemas.microsoft.com/office/drawing/2014/main" id="{2515CEB9-DFEE-0ACC-C0F5-5507363C60ED}"/>
              </a:ext>
              <a:ext uri="{C183D7F6-B498-43B3-948B-1728B52AA6E4}">
                <adec:decorative xmlns:adec="http://schemas.microsoft.com/office/drawing/2017/decorative" val="1"/>
              </a:ext>
            </a:extLst>
          </p:cNvPr>
          <p:cNvSpPr/>
          <p:nvPr/>
        </p:nvSpPr>
        <p:spPr>
          <a:xfrm>
            <a:off x="8010144" y="429768"/>
            <a:ext cx="0" cy="420624"/>
          </a:xfrm>
          <a:prstGeom prst="line">
            <a:avLst/>
          </a:prstGeom>
          <a:noFill/>
          <a:ln w="15875">
            <a:solidFill>
              <a:srgbClr val="B8860B"/>
            </a:solidFill>
            <a:prstDash val="solid"/>
          </a:ln>
        </p:spPr>
        <p:txBody>
          <a:bodyPr/>
          <a:lstStyle/>
          <a:p>
            <a:endParaRPr lang="en-US"/>
          </a:p>
        </p:txBody>
      </p:sp>
      <p:sp>
        <p:nvSpPr>
          <p:cNvPr id="28" name="Note head">
            <a:extLst>
              <a:ext uri="{FF2B5EF4-FFF2-40B4-BE49-F238E27FC236}">
                <a16:creationId xmlns:a16="http://schemas.microsoft.com/office/drawing/2014/main" id="{C723A87D-1D8F-AAC3-FBBB-69B9EFD8ACA4}"/>
              </a:ext>
              <a:ext uri="{C183D7F6-B498-43B3-948B-1728B52AA6E4}">
                <adec:decorative xmlns:adec="http://schemas.microsoft.com/office/drawing/2017/decorative" val="1"/>
              </a:ext>
            </a:extLst>
          </p:cNvPr>
          <p:cNvSpPr/>
          <p:nvPr/>
        </p:nvSpPr>
        <p:spPr>
          <a:xfrm rot="20400000">
            <a:off x="1463040" y="4078224"/>
            <a:ext cx="155448" cy="118872"/>
          </a:xfrm>
          <a:prstGeom prst="ellipse">
            <a:avLst/>
          </a:prstGeom>
          <a:solidFill>
            <a:srgbClr val="6E7E92"/>
          </a:solidFill>
          <a:ln/>
        </p:spPr>
        <p:txBody>
          <a:bodyPr/>
          <a:lstStyle/>
          <a:p>
            <a:endParaRPr lang="en-US"/>
          </a:p>
        </p:txBody>
      </p:sp>
      <p:sp>
        <p:nvSpPr>
          <p:cNvPr id="29" name="Note stem">
            <a:extLst>
              <a:ext uri="{FF2B5EF4-FFF2-40B4-BE49-F238E27FC236}">
                <a16:creationId xmlns:a16="http://schemas.microsoft.com/office/drawing/2014/main" id="{6DC0CAE4-CF10-9BDE-7967-23785214C559}"/>
              </a:ext>
              <a:ext uri="{C183D7F6-B498-43B3-948B-1728B52AA6E4}">
                <adec:decorative xmlns:adec="http://schemas.microsoft.com/office/drawing/2017/decorative" val="1"/>
              </a:ext>
            </a:extLst>
          </p:cNvPr>
          <p:cNvSpPr/>
          <p:nvPr/>
        </p:nvSpPr>
        <p:spPr>
          <a:xfrm>
            <a:off x="1609344" y="3694176"/>
            <a:ext cx="0" cy="420624"/>
          </a:xfrm>
          <a:prstGeom prst="line">
            <a:avLst/>
          </a:prstGeom>
          <a:noFill/>
          <a:ln w="15875">
            <a:solidFill>
              <a:srgbClr val="6E7E92"/>
            </a:solidFill>
            <a:prstDash val="solid"/>
          </a:ln>
        </p:spPr>
        <p:txBody>
          <a:bodyPr/>
          <a:lstStyle/>
          <a:p>
            <a:endParaRPr lang="en-US"/>
          </a:p>
        </p:txBody>
      </p:sp>
      <p:sp>
        <p:nvSpPr>
          <p:cNvPr id="30" name="Note head">
            <a:extLst>
              <a:ext uri="{FF2B5EF4-FFF2-40B4-BE49-F238E27FC236}">
                <a16:creationId xmlns:a16="http://schemas.microsoft.com/office/drawing/2014/main" id="{48A463D5-06BA-F7F8-6E22-5750F761B3E6}"/>
              </a:ext>
              <a:ext uri="{C183D7F6-B498-43B3-948B-1728B52AA6E4}">
                <adec:decorative xmlns:adec="http://schemas.microsoft.com/office/drawing/2017/decorative" val="1"/>
              </a:ext>
            </a:extLst>
          </p:cNvPr>
          <p:cNvSpPr/>
          <p:nvPr/>
        </p:nvSpPr>
        <p:spPr>
          <a:xfrm rot="20400000">
            <a:off x="2468880" y="4178808"/>
            <a:ext cx="155448" cy="118872"/>
          </a:xfrm>
          <a:prstGeom prst="ellipse">
            <a:avLst/>
          </a:prstGeom>
          <a:solidFill>
            <a:srgbClr val="6E7E92"/>
          </a:solidFill>
          <a:ln/>
        </p:spPr>
        <p:txBody>
          <a:bodyPr/>
          <a:lstStyle/>
          <a:p>
            <a:endParaRPr lang="en-US"/>
          </a:p>
        </p:txBody>
      </p:sp>
      <p:sp>
        <p:nvSpPr>
          <p:cNvPr id="31" name="Note stem">
            <a:extLst>
              <a:ext uri="{FF2B5EF4-FFF2-40B4-BE49-F238E27FC236}">
                <a16:creationId xmlns:a16="http://schemas.microsoft.com/office/drawing/2014/main" id="{7A79449F-46AB-CA52-2DF1-366CEE90C352}"/>
              </a:ext>
              <a:ext uri="{C183D7F6-B498-43B3-948B-1728B52AA6E4}">
                <adec:decorative xmlns:adec="http://schemas.microsoft.com/office/drawing/2017/decorative" val="1"/>
              </a:ext>
            </a:extLst>
          </p:cNvPr>
          <p:cNvSpPr/>
          <p:nvPr/>
        </p:nvSpPr>
        <p:spPr>
          <a:xfrm>
            <a:off x="2615184" y="3794760"/>
            <a:ext cx="0" cy="420624"/>
          </a:xfrm>
          <a:prstGeom prst="line">
            <a:avLst/>
          </a:prstGeom>
          <a:noFill/>
          <a:ln w="15875">
            <a:solidFill>
              <a:srgbClr val="6E7E92"/>
            </a:solidFill>
            <a:prstDash val="solid"/>
          </a:ln>
        </p:spPr>
        <p:txBody>
          <a:bodyPr/>
          <a:lstStyle/>
          <a:p>
            <a:endParaRPr lang="en-US"/>
          </a:p>
        </p:txBody>
      </p:sp>
      <p:sp>
        <p:nvSpPr>
          <p:cNvPr id="32" name="Note head">
            <a:extLst>
              <a:ext uri="{FF2B5EF4-FFF2-40B4-BE49-F238E27FC236}">
                <a16:creationId xmlns:a16="http://schemas.microsoft.com/office/drawing/2014/main" id="{A3A3ED78-8967-DB97-B970-02E0AB3F84A6}"/>
              </a:ext>
              <a:ext uri="{C183D7F6-B498-43B3-948B-1728B52AA6E4}">
                <adec:decorative xmlns:adec="http://schemas.microsoft.com/office/drawing/2017/decorative" val="1"/>
              </a:ext>
            </a:extLst>
          </p:cNvPr>
          <p:cNvSpPr/>
          <p:nvPr/>
        </p:nvSpPr>
        <p:spPr>
          <a:xfrm rot="20400000">
            <a:off x="3566160" y="4279392"/>
            <a:ext cx="155448" cy="118872"/>
          </a:xfrm>
          <a:prstGeom prst="ellipse">
            <a:avLst/>
          </a:prstGeom>
          <a:solidFill>
            <a:srgbClr val="6E7E92"/>
          </a:solidFill>
          <a:ln/>
        </p:spPr>
        <p:txBody>
          <a:bodyPr/>
          <a:lstStyle/>
          <a:p>
            <a:endParaRPr lang="en-US"/>
          </a:p>
        </p:txBody>
      </p:sp>
      <p:sp>
        <p:nvSpPr>
          <p:cNvPr id="33" name="Note stem">
            <a:extLst>
              <a:ext uri="{FF2B5EF4-FFF2-40B4-BE49-F238E27FC236}">
                <a16:creationId xmlns:a16="http://schemas.microsoft.com/office/drawing/2014/main" id="{A16F47BE-4C5B-D9D6-1551-161D4D22C8F7}"/>
              </a:ext>
              <a:ext uri="{C183D7F6-B498-43B3-948B-1728B52AA6E4}">
                <adec:decorative xmlns:adec="http://schemas.microsoft.com/office/drawing/2017/decorative" val="1"/>
              </a:ext>
            </a:extLst>
          </p:cNvPr>
          <p:cNvSpPr/>
          <p:nvPr/>
        </p:nvSpPr>
        <p:spPr>
          <a:xfrm>
            <a:off x="3712464" y="3895344"/>
            <a:ext cx="0" cy="420624"/>
          </a:xfrm>
          <a:prstGeom prst="line">
            <a:avLst/>
          </a:prstGeom>
          <a:noFill/>
          <a:ln w="15875">
            <a:solidFill>
              <a:srgbClr val="6E7E92"/>
            </a:solidFill>
            <a:prstDash val="solid"/>
          </a:ln>
        </p:spPr>
        <p:txBody>
          <a:bodyPr/>
          <a:lstStyle/>
          <a:p>
            <a:endParaRPr lang="en-US"/>
          </a:p>
        </p:txBody>
      </p:sp>
      <p:sp>
        <p:nvSpPr>
          <p:cNvPr id="34" name="Note head">
            <a:extLst>
              <a:ext uri="{FF2B5EF4-FFF2-40B4-BE49-F238E27FC236}">
                <a16:creationId xmlns:a16="http://schemas.microsoft.com/office/drawing/2014/main" id="{9A0DF1E4-4E91-CA3D-D68D-F4D4DEE7E1CA}"/>
              </a:ext>
              <a:ext uri="{C183D7F6-B498-43B3-948B-1728B52AA6E4}">
                <adec:decorative xmlns:adec="http://schemas.microsoft.com/office/drawing/2017/decorative" val="1"/>
              </a:ext>
            </a:extLst>
          </p:cNvPr>
          <p:cNvSpPr/>
          <p:nvPr/>
        </p:nvSpPr>
        <p:spPr>
          <a:xfrm rot="20400000">
            <a:off x="4572000" y="4379976"/>
            <a:ext cx="155448" cy="118872"/>
          </a:xfrm>
          <a:prstGeom prst="ellipse">
            <a:avLst/>
          </a:prstGeom>
          <a:solidFill>
            <a:srgbClr val="6E7E92"/>
          </a:solidFill>
          <a:ln/>
        </p:spPr>
        <p:txBody>
          <a:bodyPr/>
          <a:lstStyle/>
          <a:p>
            <a:endParaRPr lang="en-US"/>
          </a:p>
        </p:txBody>
      </p:sp>
      <p:sp>
        <p:nvSpPr>
          <p:cNvPr id="35" name="Note stem">
            <a:extLst>
              <a:ext uri="{FF2B5EF4-FFF2-40B4-BE49-F238E27FC236}">
                <a16:creationId xmlns:a16="http://schemas.microsoft.com/office/drawing/2014/main" id="{85267FC4-77C3-E2F1-DCFB-F824D681DE3C}"/>
              </a:ext>
              <a:ext uri="{C183D7F6-B498-43B3-948B-1728B52AA6E4}">
                <adec:decorative xmlns:adec="http://schemas.microsoft.com/office/drawing/2017/decorative" val="1"/>
              </a:ext>
            </a:extLst>
          </p:cNvPr>
          <p:cNvSpPr/>
          <p:nvPr/>
        </p:nvSpPr>
        <p:spPr>
          <a:xfrm>
            <a:off x="4718304" y="3995928"/>
            <a:ext cx="0" cy="420624"/>
          </a:xfrm>
          <a:prstGeom prst="line">
            <a:avLst/>
          </a:prstGeom>
          <a:noFill/>
          <a:ln w="15875">
            <a:solidFill>
              <a:srgbClr val="6E7E92"/>
            </a:solidFill>
            <a:prstDash val="solid"/>
          </a:ln>
        </p:spPr>
        <p:txBody>
          <a:bodyPr/>
          <a:lstStyle/>
          <a:p>
            <a:endParaRPr lang="en-US"/>
          </a:p>
        </p:txBody>
      </p:sp>
      <p:sp>
        <p:nvSpPr>
          <p:cNvPr id="36" name="Note head">
            <a:extLst>
              <a:ext uri="{FF2B5EF4-FFF2-40B4-BE49-F238E27FC236}">
                <a16:creationId xmlns:a16="http://schemas.microsoft.com/office/drawing/2014/main" id="{2809EF14-5821-69DC-F299-092AA590EA44}"/>
              </a:ext>
              <a:ext uri="{C183D7F6-B498-43B3-948B-1728B52AA6E4}">
                <adec:decorative xmlns:adec="http://schemas.microsoft.com/office/drawing/2017/decorative" val="1"/>
              </a:ext>
            </a:extLst>
          </p:cNvPr>
          <p:cNvSpPr/>
          <p:nvPr/>
        </p:nvSpPr>
        <p:spPr>
          <a:xfrm rot="20400000">
            <a:off x="5669280" y="4078224"/>
            <a:ext cx="155448" cy="118872"/>
          </a:xfrm>
          <a:prstGeom prst="ellipse">
            <a:avLst/>
          </a:prstGeom>
          <a:solidFill>
            <a:srgbClr val="6E7E92"/>
          </a:solidFill>
          <a:ln/>
        </p:spPr>
        <p:txBody>
          <a:bodyPr/>
          <a:lstStyle/>
          <a:p>
            <a:endParaRPr lang="en-US"/>
          </a:p>
        </p:txBody>
      </p:sp>
      <p:sp>
        <p:nvSpPr>
          <p:cNvPr id="37" name="Note stem">
            <a:extLst>
              <a:ext uri="{FF2B5EF4-FFF2-40B4-BE49-F238E27FC236}">
                <a16:creationId xmlns:a16="http://schemas.microsoft.com/office/drawing/2014/main" id="{D0A08BE2-52C1-9DF3-DB30-506E5B40441E}"/>
              </a:ext>
              <a:ext uri="{C183D7F6-B498-43B3-948B-1728B52AA6E4}">
                <adec:decorative xmlns:adec="http://schemas.microsoft.com/office/drawing/2017/decorative" val="1"/>
              </a:ext>
            </a:extLst>
          </p:cNvPr>
          <p:cNvSpPr/>
          <p:nvPr/>
        </p:nvSpPr>
        <p:spPr>
          <a:xfrm>
            <a:off x="5815584" y="3694176"/>
            <a:ext cx="0" cy="420624"/>
          </a:xfrm>
          <a:prstGeom prst="line">
            <a:avLst/>
          </a:prstGeom>
          <a:noFill/>
          <a:ln w="15875">
            <a:solidFill>
              <a:srgbClr val="6E7E92"/>
            </a:solidFill>
            <a:prstDash val="solid"/>
          </a:ln>
        </p:spPr>
        <p:txBody>
          <a:bodyPr/>
          <a:lstStyle/>
          <a:p>
            <a:endParaRPr lang="en-US"/>
          </a:p>
        </p:txBody>
      </p:sp>
      <p:sp>
        <p:nvSpPr>
          <p:cNvPr id="38" name="Note head">
            <a:extLst>
              <a:ext uri="{FF2B5EF4-FFF2-40B4-BE49-F238E27FC236}">
                <a16:creationId xmlns:a16="http://schemas.microsoft.com/office/drawing/2014/main" id="{0F2A0120-A9D5-92CD-D2BB-3D175A97741D}"/>
              </a:ext>
              <a:ext uri="{C183D7F6-B498-43B3-948B-1728B52AA6E4}">
                <adec:decorative xmlns:adec="http://schemas.microsoft.com/office/drawing/2017/decorative" val="1"/>
              </a:ext>
            </a:extLst>
          </p:cNvPr>
          <p:cNvSpPr/>
          <p:nvPr/>
        </p:nvSpPr>
        <p:spPr>
          <a:xfrm rot="20400000">
            <a:off x="6675120" y="4178808"/>
            <a:ext cx="155448" cy="118872"/>
          </a:xfrm>
          <a:prstGeom prst="ellipse">
            <a:avLst/>
          </a:prstGeom>
          <a:solidFill>
            <a:srgbClr val="6E7E92"/>
          </a:solidFill>
          <a:ln/>
        </p:spPr>
        <p:txBody>
          <a:bodyPr/>
          <a:lstStyle/>
          <a:p>
            <a:endParaRPr lang="en-US"/>
          </a:p>
        </p:txBody>
      </p:sp>
      <p:sp>
        <p:nvSpPr>
          <p:cNvPr id="39" name="Note stem">
            <a:extLst>
              <a:ext uri="{FF2B5EF4-FFF2-40B4-BE49-F238E27FC236}">
                <a16:creationId xmlns:a16="http://schemas.microsoft.com/office/drawing/2014/main" id="{100CC769-CDC6-9D93-4809-D3B5194DF4B3}"/>
              </a:ext>
              <a:ext uri="{C183D7F6-B498-43B3-948B-1728B52AA6E4}">
                <adec:decorative xmlns:adec="http://schemas.microsoft.com/office/drawing/2017/decorative" val="1"/>
              </a:ext>
            </a:extLst>
          </p:cNvPr>
          <p:cNvSpPr/>
          <p:nvPr/>
        </p:nvSpPr>
        <p:spPr>
          <a:xfrm>
            <a:off x="6821424" y="3794760"/>
            <a:ext cx="0" cy="420624"/>
          </a:xfrm>
          <a:prstGeom prst="line">
            <a:avLst/>
          </a:prstGeom>
          <a:noFill/>
          <a:ln w="15875">
            <a:solidFill>
              <a:srgbClr val="6E7E92"/>
            </a:solidFill>
            <a:prstDash val="solid"/>
          </a:ln>
        </p:spPr>
        <p:txBody>
          <a:bodyPr/>
          <a:lstStyle/>
          <a:p>
            <a:endParaRPr lang="en-US"/>
          </a:p>
        </p:txBody>
      </p:sp>
      <p:sp>
        <p:nvSpPr>
          <p:cNvPr id="40" name="Note head">
            <a:extLst>
              <a:ext uri="{FF2B5EF4-FFF2-40B4-BE49-F238E27FC236}">
                <a16:creationId xmlns:a16="http://schemas.microsoft.com/office/drawing/2014/main" id="{F5130030-699B-CF8C-C63E-DC3F34C7B0A0}"/>
              </a:ext>
              <a:ext uri="{C183D7F6-B498-43B3-948B-1728B52AA6E4}">
                <adec:decorative xmlns:adec="http://schemas.microsoft.com/office/drawing/2017/decorative" val="1"/>
              </a:ext>
            </a:extLst>
          </p:cNvPr>
          <p:cNvSpPr/>
          <p:nvPr/>
        </p:nvSpPr>
        <p:spPr>
          <a:xfrm rot="20400000">
            <a:off x="7589520" y="4279392"/>
            <a:ext cx="155448" cy="118872"/>
          </a:xfrm>
          <a:prstGeom prst="ellipse">
            <a:avLst/>
          </a:prstGeom>
          <a:solidFill>
            <a:srgbClr val="6E7E92"/>
          </a:solidFill>
          <a:ln/>
        </p:spPr>
        <p:txBody>
          <a:bodyPr/>
          <a:lstStyle/>
          <a:p>
            <a:endParaRPr lang="en-US"/>
          </a:p>
        </p:txBody>
      </p:sp>
      <p:sp>
        <p:nvSpPr>
          <p:cNvPr id="41" name="Note stem">
            <a:extLst>
              <a:ext uri="{FF2B5EF4-FFF2-40B4-BE49-F238E27FC236}">
                <a16:creationId xmlns:a16="http://schemas.microsoft.com/office/drawing/2014/main" id="{9B783C5B-DB59-7E78-CFE0-B422FDD2D445}"/>
              </a:ext>
              <a:ext uri="{C183D7F6-B498-43B3-948B-1728B52AA6E4}">
                <adec:decorative xmlns:adec="http://schemas.microsoft.com/office/drawing/2017/decorative" val="1"/>
              </a:ext>
            </a:extLst>
          </p:cNvPr>
          <p:cNvSpPr/>
          <p:nvPr/>
        </p:nvSpPr>
        <p:spPr>
          <a:xfrm>
            <a:off x="7735824" y="3895344"/>
            <a:ext cx="0" cy="420624"/>
          </a:xfrm>
          <a:prstGeom prst="line">
            <a:avLst/>
          </a:prstGeom>
          <a:noFill/>
          <a:ln w="15875">
            <a:solidFill>
              <a:srgbClr val="6E7E92"/>
            </a:solidFill>
            <a:prstDash val="solid"/>
          </a:ln>
        </p:spPr>
        <p:txBody>
          <a:bodyPr/>
          <a:lstStyle/>
          <a:p>
            <a:endParaRPr lang="en-US"/>
          </a:p>
        </p:txBody>
      </p:sp>
      <p:sp>
        <p:nvSpPr>
          <p:cNvPr id="43" name="Text 0">
            <a:extLst>
              <a:ext uri="{FF2B5EF4-FFF2-40B4-BE49-F238E27FC236}">
                <a16:creationId xmlns:a16="http://schemas.microsoft.com/office/drawing/2014/main" id="{AE9C34B5-7A8D-95AA-46CC-3639DB4E7F3C}"/>
              </a:ext>
            </a:extLst>
          </p:cNvPr>
          <p:cNvSpPr>
            <a:spLocks noGrp="1"/>
          </p:cNvSpPr>
          <p:nvPr>
            <p:ph type="title" idx="100" hasCustomPrompt="1"/>
          </p:nvPr>
        </p:nvSpPr>
        <p:spPr>
          <a:xfrm>
            <a:off x="822960" y="1737360"/>
            <a:ext cx="7498080" cy="1143000"/>
          </a:xfrm>
          <a:prstGeom prst="rect">
            <a:avLst/>
          </a:prstGeom>
          <a:noFill/>
          <a:ln/>
        </p:spPr>
        <p:txBody>
          <a:bodyPr wrap="square" lIns="0" tIns="0" rIns="0" bIns="0" rtlCol="0" anchor="ctr"/>
          <a:lstStyle/>
          <a:p>
            <a:pPr marL="0" indent="0">
              <a:buNone/>
            </a:pPr>
            <a:r>
              <a:rPr lang="en-US" sz="4400" dirty="0">
                <a:solidFill>
                  <a:srgbClr val="FFFFFF"/>
                </a:solidFill>
                <a:latin typeface="Georgia" pitchFamily="34" charset="0"/>
                <a:ea typeface="Georgia" pitchFamily="34" charset="-122"/>
                <a:cs typeface="Georgia" pitchFamily="34" charset="-120"/>
              </a:rPr>
              <a:t>I Have Heard of a Land</a:t>
            </a:r>
            <a:endParaRPr lang="en-US" sz="4400" dirty="0"/>
          </a:p>
        </p:txBody>
      </p:sp>
      <p:sp>
        <p:nvSpPr>
          <p:cNvPr id="44" name="Title rule">
            <a:extLst>
              <a:ext uri="{FF2B5EF4-FFF2-40B4-BE49-F238E27FC236}">
                <a16:creationId xmlns:a16="http://schemas.microsoft.com/office/drawing/2014/main" id="{18F81E50-6F01-7A31-8FB0-4D0A4353A394}"/>
              </a:ext>
              <a:ext uri="{C183D7F6-B498-43B3-948B-1728B52AA6E4}">
                <adec:decorative xmlns:adec="http://schemas.microsoft.com/office/drawing/2017/decorative" val="1"/>
              </a:ext>
            </a:extLst>
          </p:cNvPr>
          <p:cNvSpPr/>
          <p:nvPr/>
        </p:nvSpPr>
        <p:spPr>
          <a:xfrm>
            <a:off x="841248" y="2999232"/>
            <a:ext cx="1371600" cy="0"/>
          </a:xfrm>
          <a:prstGeom prst="line">
            <a:avLst/>
          </a:prstGeom>
          <a:noFill/>
          <a:ln w="25400">
            <a:solidFill>
              <a:srgbClr val="B8860B"/>
            </a:solidFill>
            <a:prstDash val="solid"/>
          </a:ln>
        </p:spPr>
        <p:txBody>
          <a:bodyPr/>
          <a:lstStyle/>
          <a:p>
            <a:endParaRPr lang="en-US"/>
          </a:p>
        </p:txBody>
      </p:sp>
      <p:sp>
        <p:nvSpPr>
          <p:cNvPr id="45" name="Text 43">
            <a:extLst>
              <a:ext uri="{FF2B5EF4-FFF2-40B4-BE49-F238E27FC236}">
                <a16:creationId xmlns:a16="http://schemas.microsoft.com/office/drawing/2014/main" id="{5350A7D1-0C0C-02CB-B5FE-6FD71D6DFAF8}"/>
              </a:ext>
            </a:extLst>
          </p:cNvPr>
          <p:cNvSpPr/>
          <p:nvPr/>
        </p:nvSpPr>
        <p:spPr>
          <a:xfrm>
            <a:off x="822960" y="3182112"/>
            <a:ext cx="7498080" cy="457200"/>
          </a:xfrm>
          <a:prstGeom prst="rect">
            <a:avLst/>
          </a:prstGeom>
          <a:noFill/>
          <a:ln/>
        </p:spPr>
        <p:txBody>
          <a:bodyPr wrap="square" lIns="0" tIns="0" rIns="0" bIns="0" rtlCol="0" anchor="ctr"/>
          <a:lstStyle/>
          <a:p>
            <a:pPr marL="0" indent="0">
              <a:buNone/>
            </a:pPr>
            <a:r>
              <a:rPr lang="en-US" sz="2200">
                <a:solidFill>
                  <a:srgbClr val="C3CCD8"/>
                </a:solidFill>
                <a:latin typeface="Calibri" pitchFamily="34" charset="0"/>
                <a:ea typeface="Calibri" pitchFamily="34" charset="-122"/>
                <a:cs typeface="Calibri" pitchFamily="34" charset="-120"/>
              </a:rPr>
              <a:t>The magnificent reward that awaits us in heaven</a:t>
            </a:r>
            <a:endParaRPr lang="en-US" sz="2200"/>
          </a:p>
        </p:txBody>
      </p:sp>
    </p:spTree>
    <p:extLst>
      <p:ext uri="{BB962C8B-B14F-4D97-AF65-F5344CB8AC3E}">
        <p14:creationId xmlns:p14="http://schemas.microsoft.com/office/powerpoint/2010/main" val="2338627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2">
            <a:extLst>
              <a:ext uri="{FF2B5EF4-FFF2-40B4-BE49-F238E27FC236}">
                <a16:creationId xmlns:a16="http://schemas.microsoft.com/office/drawing/2014/main" id="{BF53DDAA-4670-5BD6-D933-22959628BEBE}"/>
              </a:ext>
            </a:extLst>
          </p:cNvPr>
          <p:cNvSpPr txBox="1">
            <a:spLocks noChangeArrowheads="1"/>
          </p:cNvSpPr>
          <p:nvPr/>
        </p:nvSpPr>
        <p:spPr bwMode="auto">
          <a:xfrm>
            <a:off x="746522" y="1345406"/>
            <a:ext cx="4705134"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800"/>
              <a:t>1.</a:t>
            </a:r>
          </a:p>
          <a:p>
            <a:pPr>
              <a:spcBef>
                <a:spcPct val="0"/>
              </a:spcBef>
              <a:buFontTx/>
              <a:buNone/>
            </a:pPr>
            <a:r>
              <a:rPr lang="en-US" altLang="en-US" sz="1800"/>
              <a:t>I have heard of a land on the far away strand,</a:t>
            </a:r>
          </a:p>
          <a:p>
            <a:pPr>
              <a:spcBef>
                <a:spcPct val="0"/>
              </a:spcBef>
              <a:buFontTx/>
              <a:buNone/>
            </a:pPr>
            <a:r>
              <a:rPr lang="en-US" altLang="en-US" sz="1800"/>
              <a:t>'Tis a beautiful home of the soul;</a:t>
            </a:r>
          </a:p>
          <a:p>
            <a:pPr>
              <a:spcBef>
                <a:spcPct val="0"/>
              </a:spcBef>
              <a:buFontTx/>
              <a:buNone/>
            </a:pPr>
            <a:r>
              <a:rPr lang="en-US" altLang="en-US" sz="1800"/>
              <a:t>Built by Jesus on high, where we never shall die,</a:t>
            </a:r>
          </a:p>
          <a:p>
            <a:pPr>
              <a:spcBef>
                <a:spcPct val="0"/>
              </a:spcBef>
              <a:buFontTx/>
              <a:buNone/>
            </a:pPr>
            <a:r>
              <a:rPr lang="en-US" altLang="en-US" sz="1800"/>
              <a:t>'Tis a land where we never grow old.</a:t>
            </a:r>
          </a:p>
        </p:txBody>
      </p:sp>
      <p:pic>
        <p:nvPicPr>
          <p:cNvPr id="3075" name="Picture 23" descr="E:\ThePapHy\Songs\Volume9 Support Files\I Have Heard Of A Land_Moore\Slides\I Hav001.tif">
            <a:extLst>
              <a:ext uri="{FF2B5EF4-FFF2-40B4-BE49-F238E27FC236}">
                <a16:creationId xmlns:a16="http://schemas.microsoft.com/office/drawing/2014/main" id="{6F7F8C02-F9BE-56F1-95C6-CB1C21FE84C8}"/>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145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Rectangle 16">
            <a:extLst>
              <a:ext uri="{FF2B5EF4-FFF2-40B4-BE49-F238E27FC236}">
                <a16:creationId xmlns:a16="http://schemas.microsoft.com/office/drawing/2014/main" id="{10C3CF4F-31AD-516A-ED01-98E1F6AA6DC5}"/>
              </a:ext>
            </a:extLst>
          </p:cNvPr>
          <p:cNvSpPr>
            <a:spLocks noGrp="1" noChangeArrowheads="1"/>
          </p:cNvSpPr>
          <p:nvPr>
            <p:ph type="title"/>
          </p:nvPr>
        </p:nvSpPr>
        <p:spPr>
          <a:xfrm>
            <a:off x="342900" y="377429"/>
            <a:ext cx="5829300" cy="397669"/>
          </a:xfrm>
        </p:spPr>
        <p:txBody>
          <a:bodyPr/>
          <a:lstStyle/>
          <a:p>
            <a:r>
              <a:rPr lang="en-US" altLang="en-US">
                <a:solidFill>
                  <a:schemeClr val="tx1"/>
                </a:solidFill>
              </a:rPr>
              <a:t>Verse 1</a:t>
            </a:r>
            <a:endParaRPr lang="en-US" altLang="en-US"/>
          </a:p>
        </p:txBody>
      </p:sp>
      <p:sp>
        <p:nvSpPr>
          <p:cNvPr id="3077" name="Text Box 41">
            <a:extLst>
              <a:ext uri="{FF2B5EF4-FFF2-40B4-BE49-F238E27FC236}">
                <a16:creationId xmlns:a16="http://schemas.microsoft.com/office/drawing/2014/main" id="{49AC1AD8-E729-BBAF-8679-8EECA34FDBA1}"/>
              </a:ext>
            </a:extLst>
          </p:cNvPr>
          <p:cNvSpPr txBox="1">
            <a:spLocks noChangeArrowheads="1"/>
          </p:cNvSpPr>
          <p:nvPr/>
        </p:nvSpPr>
        <p:spPr bwMode="auto">
          <a:xfrm>
            <a:off x="115491" y="54769"/>
            <a:ext cx="5372100" cy="415498"/>
          </a:xfrm>
          <a:prstGeom prst="rect">
            <a:avLst/>
          </a:prstGeom>
          <a:noFill/>
          <a:ln>
            <a:noFill/>
          </a:ln>
          <a:effectLst/>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100" b="1">
                <a:solidFill>
                  <a:srgbClr val="3333CC"/>
                </a:solidFill>
                <a:latin typeface="Arial" panose="020B0604020202020204" pitchFamily="34" charset="0"/>
              </a:rPr>
              <a:t>#277</a:t>
            </a:r>
            <a:r>
              <a:rPr lang="en-US" altLang="en-US" sz="2100">
                <a:solidFill>
                  <a:srgbClr val="3333CC"/>
                </a:solidFill>
                <a:latin typeface="Arial" panose="020B0604020202020204" pitchFamily="34" charset="0"/>
              </a:rPr>
              <a:t> – I Have Heard of a Land</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7D6E19-F70C-3C52-E1CE-74F1F18D3FDC}"/>
            </a:ext>
          </a:extLst>
        </p:cNvPr>
        <p:cNvGrpSpPr/>
        <p:nvPr/>
      </p:nvGrpSpPr>
      <p:grpSpPr>
        <a:xfrm>
          <a:off x="0" y="0"/>
          <a:ext cx="0" cy="0"/>
          <a:chOff x="0" y="0"/>
          <a:chExt cx="0" cy="0"/>
        </a:xfrm>
      </p:grpSpPr>
      <p:sp>
        <p:nvSpPr>
          <p:cNvPr id="2" name="Staff line 1">
            <a:extLst>
              <a:ext uri="{FF2B5EF4-FFF2-40B4-BE49-F238E27FC236}">
                <a16:creationId xmlns:a16="http://schemas.microsoft.com/office/drawing/2014/main" id="{E8FF0DAB-FAC2-90F3-E6E6-DAA55A784D74}"/>
              </a:ext>
              <a:ext uri="{C183D7F6-B498-43B3-948B-1728B52AA6E4}">
                <adec:decorative xmlns:adec="http://schemas.microsoft.com/office/drawing/2017/decorative" val="1"/>
              </a:ext>
            </a:extLst>
          </p:cNvPr>
          <p:cNvSpPr/>
          <p:nvPr/>
        </p:nvSpPr>
        <p:spPr>
          <a:xfrm>
            <a:off x="0" y="411480"/>
            <a:ext cx="9144000" cy="0"/>
          </a:xfrm>
          <a:prstGeom prst="line">
            <a:avLst/>
          </a:prstGeom>
          <a:noFill/>
          <a:ln w="12700">
            <a:solidFill>
              <a:srgbClr val="33465E"/>
            </a:solidFill>
            <a:prstDash val="solid"/>
          </a:ln>
        </p:spPr>
        <p:txBody>
          <a:bodyPr/>
          <a:lstStyle/>
          <a:p>
            <a:endParaRPr lang="en-US"/>
          </a:p>
        </p:txBody>
      </p:sp>
      <p:sp>
        <p:nvSpPr>
          <p:cNvPr id="3" name="Staff line 2">
            <a:extLst>
              <a:ext uri="{FF2B5EF4-FFF2-40B4-BE49-F238E27FC236}">
                <a16:creationId xmlns:a16="http://schemas.microsoft.com/office/drawing/2014/main" id="{4185361A-5A6D-BB88-4609-1ADA64F010A0}"/>
              </a:ext>
              <a:ext uri="{C183D7F6-B498-43B3-948B-1728B52AA6E4}">
                <adec:decorative xmlns:adec="http://schemas.microsoft.com/office/drawing/2017/decorative" val="1"/>
              </a:ext>
            </a:extLst>
          </p:cNvPr>
          <p:cNvSpPr/>
          <p:nvPr/>
        </p:nvSpPr>
        <p:spPr>
          <a:xfrm>
            <a:off x="0" y="512064"/>
            <a:ext cx="9144000" cy="0"/>
          </a:xfrm>
          <a:prstGeom prst="line">
            <a:avLst/>
          </a:prstGeom>
          <a:noFill/>
          <a:ln w="12700">
            <a:solidFill>
              <a:srgbClr val="33465E"/>
            </a:solidFill>
            <a:prstDash val="solid"/>
          </a:ln>
        </p:spPr>
        <p:txBody>
          <a:bodyPr/>
          <a:lstStyle/>
          <a:p>
            <a:endParaRPr lang="en-US"/>
          </a:p>
        </p:txBody>
      </p:sp>
      <p:sp>
        <p:nvSpPr>
          <p:cNvPr id="4" name="Staff line 3">
            <a:extLst>
              <a:ext uri="{FF2B5EF4-FFF2-40B4-BE49-F238E27FC236}">
                <a16:creationId xmlns:a16="http://schemas.microsoft.com/office/drawing/2014/main" id="{CE523044-5866-483D-8B00-C0E0AB13A4A1}"/>
              </a:ext>
              <a:ext uri="{C183D7F6-B498-43B3-948B-1728B52AA6E4}">
                <adec:decorative xmlns:adec="http://schemas.microsoft.com/office/drawing/2017/decorative" val="1"/>
              </a:ext>
            </a:extLst>
          </p:cNvPr>
          <p:cNvSpPr/>
          <p:nvPr/>
        </p:nvSpPr>
        <p:spPr>
          <a:xfrm>
            <a:off x="0" y="612648"/>
            <a:ext cx="9144000" cy="0"/>
          </a:xfrm>
          <a:prstGeom prst="line">
            <a:avLst/>
          </a:prstGeom>
          <a:noFill/>
          <a:ln w="12700">
            <a:solidFill>
              <a:srgbClr val="33465E"/>
            </a:solidFill>
            <a:prstDash val="solid"/>
          </a:ln>
        </p:spPr>
        <p:txBody>
          <a:bodyPr/>
          <a:lstStyle/>
          <a:p>
            <a:endParaRPr lang="en-US"/>
          </a:p>
        </p:txBody>
      </p:sp>
      <p:sp>
        <p:nvSpPr>
          <p:cNvPr id="5" name="Staff line 4">
            <a:extLst>
              <a:ext uri="{FF2B5EF4-FFF2-40B4-BE49-F238E27FC236}">
                <a16:creationId xmlns:a16="http://schemas.microsoft.com/office/drawing/2014/main" id="{33AADAA4-B2A4-39A3-ECA3-44609D952F10}"/>
              </a:ext>
              <a:ext uri="{C183D7F6-B498-43B3-948B-1728B52AA6E4}">
                <adec:decorative xmlns:adec="http://schemas.microsoft.com/office/drawing/2017/decorative" val="1"/>
              </a:ext>
            </a:extLst>
          </p:cNvPr>
          <p:cNvSpPr/>
          <p:nvPr/>
        </p:nvSpPr>
        <p:spPr>
          <a:xfrm>
            <a:off x="0" y="713232"/>
            <a:ext cx="9144000" cy="0"/>
          </a:xfrm>
          <a:prstGeom prst="line">
            <a:avLst/>
          </a:prstGeom>
          <a:noFill/>
          <a:ln w="12700">
            <a:solidFill>
              <a:srgbClr val="33465E"/>
            </a:solidFill>
            <a:prstDash val="solid"/>
          </a:ln>
        </p:spPr>
        <p:txBody>
          <a:bodyPr/>
          <a:lstStyle/>
          <a:p>
            <a:endParaRPr lang="en-US"/>
          </a:p>
        </p:txBody>
      </p:sp>
      <p:sp>
        <p:nvSpPr>
          <p:cNvPr id="6" name="Staff line 5">
            <a:extLst>
              <a:ext uri="{FF2B5EF4-FFF2-40B4-BE49-F238E27FC236}">
                <a16:creationId xmlns:a16="http://schemas.microsoft.com/office/drawing/2014/main" id="{F12F7321-9B31-A4A8-13D7-E39D1BC76932}"/>
              </a:ext>
              <a:ext uri="{C183D7F6-B498-43B3-948B-1728B52AA6E4}">
                <adec:decorative xmlns:adec="http://schemas.microsoft.com/office/drawing/2017/decorative" val="1"/>
              </a:ext>
            </a:extLst>
          </p:cNvPr>
          <p:cNvSpPr/>
          <p:nvPr/>
        </p:nvSpPr>
        <p:spPr>
          <a:xfrm>
            <a:off x="0" y="813816"/>
            <a:ext cx="9144000" cy="0"/>
          </a:xfrm>
          <a:prstGeom prst="line">
            <a:avLst/>
          </a:prstGeom>
          <a:noFill/>
          <a:ln w="12700">
            <a:solidFill>
              <a:srgbClr val="33465E"/>
            </a:solidFill>
            <a:prstDash val="solid"/>
          </a:ln>
        </p:spPr>
        <p:txBody>
          <a:bodyPr/>
          <a:lstStyle/>
          <a:p>
            <a:endParaRPr lang="en-US"/>
          </a:p>
        </p:txBody>
      </p:sp>
      <p:sp>
        <p:nvSpPr>
          <p:cNvPr id="7" name="Staff line 1">
            <a:extLst>
              <a:ext uri="{FF2B5EF4-FFF2-40B4-BE49-F238E27FC236}">
                <a16:creationId xmlns:a16="http://schemas.microsoft.com/office/drawing/2014/main" id="{BE117856-85FC-3D8E-E37E-69271E0CEF3C}"/>
              </a:ext>
              <a:ext uri="{C183D7F6-B498-43B3-948B-1728B52AA6E4}">
                <adec:decorative xmlns:adec="http://schemas.microsoft.com/office/drawing/2017/decorative" val="1"/>
              </a:ext>
            </a:extLst>
          </p:cNvPr>
          <p:cNvSpPr/>
          <p:nvPr/>
        </p:nvSpPr>
        <p:spPr>
          <a:xfrm>
            <a:off x="0" y="3977640"/>
            <a:ext cx="9144000" cy="0"/>
          </a:xfrm>
          <a:prstGeom prst="line">
            <a:avLst/>
          </a:prstGeom>
          <a:noFill/>
          <a:ln w="12700">
            <a:solidFill>
              <a:srgbClr val="33465E"/>
            </a:solidFill>
            <a:prstDash val="solid"/>
          </a:ln>
        </p:spPr>
        <p:txBody>
          <a:bodyPr/>
          <a:lstStyle/>
          <a:p>
            <a:endParaRPr lang="en-US"/>
          </a:p>
        </p:txBody>
      </p:sp>
      <p:sp>
        <p:nvSpPr>
          <p:cNvPr id="8" name="Staff line 2">
            <a:extLst>
              <a:ext uri="{FF2B5EF4-FFF2-40B4-BE49-F238E27FC236}">
                <a16:creationId xmlns:a16="http://schemas.microsoft.com/office/drawing/2014/main" id="{252E1519-0DF8-3A6D-2C2A-BA5E065554E4}"/>
              </a:ext>
              <a:ext uri="{C183D7F6-B498-43B3-948B-1728B52AA6E4}">
                <adec:decorative xmlns:adec="http://schemas.microsoft.com/office/drawing/2017/decorative" val="1"/>
              </a:ext>
            </a:extLst>
          </p:cNvPr>
          <p:cNvSpPr/>
          <p:nvPr/>
        </p:nvSpPr>
        <p:spPr>
          <a:xfrm>
            <a:off x="0" y="4078224"/>
            <a:ext cx="9144000" cy="0"/>
          </a:xfrm>
          <a:prstGeom prst="line">
            <a:avLst/>
          </a:prstGeom>
          <a:noFill/>
          <a:ln w="12700">
            <a:solidFill>
              <a:srgbClr val="33465E"/>
            </a:solidFill>
            <a:prstDash val="solid"/>
          </a:ln>
        </p:spPr>
        <p:txBody>
          <a:bodyPr/>
          <a:lstStyle/>
          <a:p>
            <a:endParaRPr lang="en-US"/>
          </a:p>
        </p:txBody>
      </p:sp>
      <p:sp>
        <p:nvSpPr>
          <p:cNvPr id="9" name="Staff line 3">
            <a:extLst>
              <a:ext uri="{FF2B5EF4-FFF2-40B4-BE49-F238E27FC236}">
                <a16:creationId xmlns:a16="http://schemas.microsoft.com/office/drawing/2014/main" id="{F5CF7BA2-69F2-FDF3-E57E-6A4E0C8CF8DE}"/>
              </a:ext>
              <a:ext uri="{C183D7F6-B498-43B3-948B-1728B52AA6E4}">
                <adec:decorative xmlns:adec="http://schemas.microsoft.com/office/drawing/2017/decorative" val="1"/>
              </a:ext>
            </a:extLst>
          </p:cNvPr>
          <p:cNvSpPr/>
          <p:nvPr/>
        </p:nvSpPr>
        <p:spPr>
          <a:xfrm>
            <a:off x="0" y="4178808"/>
            <a:ext cx="9144000" cy="0"/>
          </a:xfrm>
          <a:prstGeom prst="line">
            <a:avLst/>
          </a:prstGeom>
          <a:noFill/>
          <a:ln w="12700">
            <a:solidFill>
              <a:srgbClr val="33465E"/>
            </a:solidFill>
            <a:prstDash val="solid"/>
          </a:ln>
        </p:spPr>
        <p:txBody>
          <a:bodyPr/>
          <a:lstStyle/>
          <a:p>
            <a:endParaRPr lang="en-US"/>
          </a:p>
        </p:txBody>
      </p:sp>
      <p:sp>
        <p:nvSpPr>
          <p:cNvPr id="10" name="Staff line 4">
            <a:extLst>
              <a:ext uri="{FF2B5EF4-FFF2-40B4-BE49-F238E27FC236}">
                <a16:creationId xmlns:a16="http://schemas.microsoft.com/office/drawing/2014/main" id="{2CF31D0D-C675-77CA-0A6A-8C79093120AF}"/>
              </a:ext>
              <a:ext uri="{C183D7F6-B498-43B3-948B-1728B52AA6E4}">
                <adec:decorative xmlns:adec="http://schemas.microsoft.com/office/drawing/2017/decorative" val="1"/>
              </a:ext>
            </a:extLst>
          </p:cNvPr>
          <p:cNvSpPr/>
          <p:nvPr/>
        </p:nvSpPr>
        <p:spPr>
          <a:xfrm>
            <a:off x="0" y="4279392"/>
            <a:ext cx="9144000" cy="0"/>
          </a:xfrm>
          <a:prstGeom prst="line">
            <a:avLst/>
          </a:prstGeom>
          <a:noFill/>
          <a:ln w="12700">
            <a:solidFill>
              <a:srgbClr val="33465E"/>
            </a:solidFill>
            <a:prstDash val="solid"/>
          </a:ln>
        </p:spPr>
        <p:txBody>
          <a:bodyPr/>
          <a:lstStyle/>
          <a:p>
            <a:endParaRPr lang="en-US"/>
          </a:p>
        </p:txBody>
      </p:sp>
      <p:sp>
        <p:nvSpPr>
          <p:cNvPr id="11" name="Staff line 5">
            <a:extLst>
              <a:ext uri="{FF2B5EF4-FFF2-40B4-BE49-F238E27FC236}">
                <a16:creationId xmlns:a16="http://schemas.microsoft.com/office/drawing/2014/main" id="{CDE69914-1CB1-0157-FEEF-84B0221B9FB1}"/>
              </a:ext>
              <a:ext uri="{C183D7F6-B498-43B3-948B-1728B52AA6E4}">
                <adec:decorative xmlns:adec="http://schemas.microsoft.com/office/drawing/2017/decorative" val="1"/>
              </a:ext>
            </a:extLst>
          </p:cNvPr>
          <p:cNvSpPr/>
          <p:nvPr/>
        </p:nvSpPr>
        <p:spPr>
          <a:xfrm>
            <a:off x="0" y="4379976"/>
            <a:ext cx="9144000" cy="0"/>
          </a:xfrm>
          <a:prstGeom prst="line">
            <a:avLst/>
          </a:prstGeom>
          <a:noFill/>
          <a:ln w="12700">
            <a:solidFill>
              <a:srgbClr val="33465E"/>
            </a:solidFill>
            <a:prstDash val="solid"/>
          </a:ln>
        </p:spPr>
        <p:txBody>
          <a:bodyPr/>
          <a:lstStyle/>
          <a:p>
            <a:endParaRPr lang="en-US"/>
          </a:p>
        </p:txBody>
      </p:sp>
      <p:sp>
        <p:nvSpPr>
          <p:cNvPr id="12" name="Note head">
            <a:extLst>
              <a:ext uri="{FF2B5EF4-FFF2-40B4-BE49-F238E27FC236}">
                <a16:creationId xmlns:a16="http://schemas.microsoft.com/office/drawing/2014/main" id="{295560C2-F36E-93F6-B6BB-2F520AA6CF37}"/>
              </a:ext>
              <a:ext uri="{C183D7F6-B498-43B3-948B-1728B52AA6E4}">
                <adec:decorative xmlns:adec="http://schemas.microsoft.com/office/drawing/2017/decorative" val="1"/>
              </a:ext>
            </a:extLst>
          </p:cNvPr>
          <p:cNvSpPr/>
          <p:nvPr/>
        </p:nvSpPr>
        <p:spPr>
          <a:xfrm rot="20400000">
            <a:off x="1005840" y="512064"/>
            <a:ext cx="155448" cy="118872"/>
          </a:xfrm>
          <a:prstGeom prst="ellipse">
            <a:avLst/>
          </a:prstGeom>
          <a:solidFill>
            <a:srgbClr val="B8860B"/>
          </a:solidFill>
          <a:ln/>
        </p:spPr>
        <p:txBody>
          <a:bodyPr/>
          <a:lstStyle/>
          <a:p>
            <a:endParaRPr lang="en-US"/>
          </a:p>
        </p:txBody>
      </p:sp>
      <p:sp>
        <p:nvSpPr>
          <p:cNvPr id="13" name="Note stem">
            <a:extLst>
              <a:ext uri="{FF2B5EF4-FFF2-40B4-BE49-F238E27FC236}">
                <a16:creationId xmlns:a16="http://schemas.microsoft.com/office/drawing/2014/main" id="{725182E1-A4CB-336D-6DB7-8B68A3FF21AF}"/>
              </a:ext>
              <a:ext uri="{C183D7F6-B498-43B3-948B-1728B52AA6E4}">
                <adec:decorative xmlns:adec="http://schemas.microsoft.com/office/drawing/2017/decorative" val="1"/>
              </a:ext>
            </a:extLst>
          </p:cNvPr>
          <p:cNvSpPr/>
          <p:nvPr/>
        </p:nvSpPr>
        <p:spPr>
          <a:xfrm>
            <a:off x="1152144" y="128016"/>
            <a:ext cx="0" cy="420624"/>
          </a:xfrm>
          <a:prstGeom prst="line">
            <a:avLst/>
          </a:prstGeom>
          <a:noFill/>
          <a:ln w="15875">
            <a:solidFill>
              <a:srgbClr val="B8860B"/>
            </a:solidFill>
            <a:prstDash val="solid"/>
          </a:ln>
        </p:spPr>
        <p:txBody>
          <a:bodyPr/>
          <a:lstStyle/>
          <a:p>
            <a:endParaRPr lang="en-US"/>
          </a:p>
        </p:txBody>
      </p:sp>
      <p:sp>
        <p:nvSpPr>
          <p:cNvPr id="14" name="Note head">
            <a:extLst>
              <a:ext uri="{FF2B5EF4-FFF2-40B4-BE49-F238E27FC236}">
                <a16:creationId xmlns:a16="http://schemas.microsoft.com/office/drawing/2014/main" id="{E2554B61-25AD-2AFD-CADA-CF7863F6CF06}"/>
              </a:ext>
              <a:ext uri="{C183D7F6-B498-43B3-948B-1728B52AA6E4}">
                <adec:decorative xmlns:adec="http://schemas.microsoft.com/office/drawing/2017/decorative" val="1"/>
              </a:ext>
            </a:extLst>
          </p:cNvPr>
          <p:cNvSpPr/>
          <p:nvPr/>
        </p:nvSpPr>
        <p:spPr>
          <a:xfrm rot="20400000">
            <a:off x="1828800" y="612648"/>
            <a:ext cx="155448" cy="118872"/>
          </a:xfrm>
          <a:prstGeom prst="ellipse">
            <a:avLst/>
          </a:prstGeom>
          <a:solidFill>
            <a:srgbClr val="B8860B"/>
          </a:solidFill>
          <a:ln/>
        </p:spPr>
        <p:txBody>
          <a:bodyPr/>
          <a:lstStyle/>
          <a:p>
            <a:endParaRPr lang="en-US"/>
          </a:p>
        </p:txBody>
      </p:sp>
      <p:sp>
        <p:nvSpPr>
          <p:cNvPr id="15" name="Note stem">
            <a:extLst>
              <a:ext uri="{FF2B5EF4-FFF2-40B4-BE49-F238E27FC236}">
                <a16:creationId xmlns:a16="http://schemas.microsoft.com/office/drawing/2014/main" id="{9D523A94-7DFF-DBBD-A63F-A28ECA39BC67}"/>
              </a:ext>
              <a:ext uri="{C183D7F6-B498-43B3-948B-1728B52AA6E4}">
                <adec:decorative xmlns:adec="http://schemas.microsoft.com/office/drawing/2017/decorative" val="1"/>
              </a:ext>
            </a:extLst>
          </p:cNvPr>
          <p:cNvSpPr/>
          <p:nvPr/>
        </p:nvSpPr>
        <p:spPr>
          <a:xfrm>
            <a:off x="1975104" y="228600"/>
            <a:ext cx="0" cy="420624"/>
          </a:xfrm>
          <a:prstGeom prst="line">
            <a:avLst/>
          </a:prstGeom>
          <a:noFill/>
          <a:ln w="15875">
            <a:solidFill>
              <a:srgbClr val="B8860B"/>
            </a:solidFill>
            <a:prstDash val="solid"/>
          </a:ln>
        </p:spPr>
        <p:txBody>
          <a:bodyPr/>
          <a:lstStyle/>
          <a:p>
            <a:endParaRPr lang="en-US"/>
          </a:p>
        </p:txBody>
      </p:sp>
      <p:sp>
        <p:nvSpPr>
          <p:cNvPr id="16" name="Note head">
            <a:extLst>
              <a:ext uri="{FF2B5EF4-FFF2-40B4-BE49-F238E27FC236}">
                <a16:creationId xmlns:a16="http://schemas.microsoft.com/office/drawing/2014/main" id="{3FFAA6DD-FAC7-65B5-FA9C-6118F467D8F8}"/>
              </a:ext>
              <a:ext uri="{C183D7F6-B498-43B3-948B-1728B52AA6E4}">
                <adec:decorative xmlns:adec="http://schemas.microsoft.com/office/drawing/2017/decorative" val="1"/>
              </a:ext>
            </a:extLst>
          </p:cNvPr>
          <p:cNvSpPr/>
          <p:nvPr/>
        </p:nvSpPr>
        <p:spPr>
          <a:xfrm rot="20400000">
            <a:off x="2834640" y="713232"/>
            <a:ext cx="155448" cy="118872"/>
          </a:xfrm>
          <a:prstGeom prst="ellipse">
            <a:avLst/>
          </a:prstGeom>
          <a:solidFill>
            <a:srgbClr val="B8860B"/>
          </a:solidFill>
          <a:ln/>
        </p:spPr>
        <p:txBody>
          <a:bodyPr/>
          <a:lstStyle/>
          <a:p>
            <a:endParaRPr lang="en-US"/>
          </a:p>
        </p:txBody>
      </p:sp>
      <p:sp>
        <p:nvSpPr>
          <p:cNvPr id="17" name="Note stem">
            <a:extLst>
              <a:ext uri="{FF2B5EF4-FFF2-40B4-BE49-F238E27FC236}">
                <a16:creationId xmlns:a16="http://schemas.microsoft.com/office/drawing/2014/main" id="{6A03CF22-C40F-3268-9EC0-0A3F1ECC4101}"/>
              </a:ext>
              <a:ext uri="{C183D7F6-B498-43B3-948B-1728B52AA6E4}">
                <adec:decorative xmlns:adec="http://schemas.microsoft.com/office/drawing/2017/decorative" val="1"/>
              </a:ext>
            </a:extLst>
          </p:cNvPr>
          <p:cNvSpPr/>
          <p:nvPr/>
        </p:nvSpPr>
        <p:spPr>
          <a:xfrm>
            <a:off x="2980944" y="329184"/>
            <a:ext cx="0" cy="420624"/>
          </a:xfrm>
          <a:prstGeom prst="line">
            <a:avLst/>
          </a:prstGeom>
          <a:noFill/>
          <a:ln w="15875">
            <a:solidFill>
              <a:srgbClr val="B8860B"/>
            </a:solidFill>
            <a:prstDash val="solid"/>
          </a:ln>
        </p:spPr>
        <p:txBody>
          <a:bodyPr/>
          <a:lstStyle/>
          <a:p>
            <a:endParaRPr lang="en-US"/>
          </a:p>
        </p:txBody>
      </p:sp>
      <p:sp>
        <p:nvSpPr>
          <p:cNvPr id="18" name="Note head">
            <a:extLst>
              <a:ext uri="{FF2B5EF4-FFF2-40B4-BE49-F238E27FC236}">
                <a16:creationId xmlns:a16="http://schemas.microsoft.com/office/drawing/2014/main" id="{F3CF2BFE-FBF3-D610-3D46-0E271F8841F1}"/>
              </a:ext>
              <a:ext uri="{C183D7F6-B498-43B3-948B-1728B52AA6E4}">
                <adec:decorative xmlns:adec="http://schemas.microsoft.com/office/drawing/2017/decorative" val="1"/>
              </a:ext>
            </a:extLst>
          </p:cNvPr>
          <p:cNvSpPr/>
          <p:nvPr/>
        </p:nvSpPr>
        <p:spPr>
          <a:xfrm rot="20400000">
            <a:off x="3840480" y="813816"/>
            <a:ext cx="155448" cy="118872"/>
          </a:xfrm>
          <a:prstGeom prst="ellipse">
            <a:avLst/>
          </a:prstGeom>
          <a:solidFill>
            <a:srgbClr val="B8860B"/>
          </a:solidFill>
          <a:ln/>
        </p:spPr>
        <p:txBody>
          <a:bodyPr/>
          <a:lstStyle/>
          <a:p>
            <a:endParaRPr lang="en-US"/>
          </a:p>
        </p:txBody>
      </p:sp>
      <p:sp>
        <p:nvSpPr>
          <p:cNvPr id="19" name="Note stem">
            <a:extLst>
              <a:ext uri="{FF2B5EF4-FFF2-40B4-BE49-F238E27FC236}">
                <a16:creationId xmlns:a16="http://schemas.microsoft.com/office/drawing/2014/main" id="{DAE61A8F-2C83-D108-E055-E84880149CF6}"/>
              </a:ext>
              <a:ext uri="{C183D7F6-B498-43B3-948B-1728B52AA6E4}">
                <adec:decorative xmlns:adec="http://schemas.microsoft.com/office/drawing/2017/decorative" val="1"/>
              </a:ext>
            </a:extLst>
          </p:cNvPr>
          <p:cNvSpPr/>
          <p:nvPr/>
        </p:nvSpPr>
        <p:spPr>
          <a:xfrm>
            <a:off x="3986784" y="429768"/>
            <a:ext cx="0" cy="420624"/>
          </a:xfrm>
          <a:prstGeom prst="line">
            <a:avLst/>
          </a:prstGeom>
          <a:noFill/>
          <a:ln w="15875">
            <a:solidFill>
              <a:srgbClr val="B8860B"/>
            </a:solidFill>
            <a:prstDash val="solid"/>
          </a:ln>
        </p:spPr>
        <p:txBody>
          <a:bodyPr/>
          <a:lstStyle/>
          <a:p>
            <a:endParaRPr lang="en-US"/>
          </a:p>
        </p:txBody>
      </p:sp>
      <p:sp>
        <p:nvSpPr>
          <p:cNvPr id="20" name="Note head">
            <a:extLst>
              <a:ext uri="{FF2B5EF4-FFF2-40B4-BE49-F238E27FC236}">
                <a16:creationId xmlns:a16="http://schemas.microsoft.com/office/drawing/2014/main" id="{20099FF5-AEBE-B67E-98D8-AE28034561A0}"/>
              </a:ext>
              <a:ext uri="{C183D7F6-B498-43B3-948B-1728B52AA6E4}">
                <adec:decorative xmlns:adec="http://schemas.microsoft.com/office/drawing/2017/decorative" val="1"/>
              </a:ext>
            </a:extLst>
          </p:cNvPr>
          <p:cNvSpPr/>
          <p:nvPr/>
        </p:nvSpPr>
        <p:spPr>
          <a:xfrm rot="20400000">
            <a:off x="4937760" y="512064"/>
            <a:ext cx="155448" cy="118872"/>
          </a:xfrm>
          <a:prstGeom prst="ellipse">
            <a:avLst/>
          </a:prstGeom>
          <a:solidFill>
            <a:srgbClr val="B8860B"/>
          </a:solidFill>
          <a:ln/>
        </p:spPr>
        <p:txBody>
          <a:bodyPr/>
          <a:lstStyle/>
          <a:p>
            <a:endParaRPr lang="en-US"/>
          </a:p>
        </p:txBody>
      </p:sp>
      <p:sp>
        <p:nvSpPr>
          <p:cNvPr id="21" name="Note stem">
            <a:extLst>
              <a:ext uri="{FF2B5EF4-FFF2-40B4-BE49-F238E27FC236}">
                <a16:creationId xmlns:a16="http://schemas.microsoft.com/office/drawing/2014/main" id="{BFDE559A-F3FA-F462-9CFA-05BD87DEF022}"/>
              </a:ext>
              <a:ext uri="{C183D7F6-B498-43B3-948B-1728B52AA6E4}">
                <adec:decorative xmlns:adec="http://schemas.microsoft.com/office/drawing/2017/decorative" val="1"/>
              </a:ext>
            </a:extLst>
          </p:cNvPr>
          <p:cNvSpPr/>
          <p:nvPr/>
        </p:nvSpPr>
        <p:spPr>
          <a:xfrm>
            <a:off x="5084064" y="128016"/>
            <a:ext cx="0" cy="420624"/>
          </a:xfrm>
          <a:prstGeom prst="line">
            <a:avLst/>
          </a:prstGeom>
          <a:noFill/>
          <a:ln w="15875">
            <a:solidFill>
              <a:srgbClr val="B8860B"/>
            </a:solidFill>
            <a:prstDash val="solid"/>
          </a:ln>
        </p:spPr>
        <p:txBody>
          <a:bodyPr/>
          <a:lstStyle/>
          <a:p>
            <a:endParaRPr lang="en-US"/>
          </a:p>
        </p:txBody>
      </p:sp>
      <p:sp>
        <p:nvSpPr>
          <p:cNvPr id="22" name="Note head">
            <a:extLst>
              <a:ext uri="{FF2B5EF4-FFF2-40B4-BE49-F238E27FC236}">
                <a16:creationId xmlns:a16="http://schemas.microsoft.com/office/drawing/2014/main" id="{ABA1F216-5E37-2FB4-12EA-4391C231A4D2}"/>
              </a:ext>
              <a:ext uri="{C183D7F6-B498-43B3-948B-1728B52AA6E4}">
                <adec:decorative xmlns:adec="http://schemas.microsoft.com/office/drawing/2017/decorative" val="1"/>
              </a:ext>
            </a:extLst>
          </p:cNvPr>
          <p:cNvSpPr/>
          <p:nvPr/>
        </p:nvSpPr>
        <p:spPr>
          <a:xfrm rot="20400000">
            <a:off x="6035040" y="612648"/>
            <a:ext cx="155448" cy="118872"/>
          </a:xfrm>
          <a:prstGeom prst="ellipse">
            <a:avLst/>
          </a:prstGeom>
          <a:solidFill>
            <a:srgbClr val="B8860B"/>
          </a:solidFill>
          <a:ln/>
        </p:spPr>
        <p:txBody>
          <a:bodyPr/>
          <a:lstStyle/>
          <a:p>
            <a:endParaRPr lang="en-US"/>
          </a:p>
        </p:txBody>
      </p:sp>
      <p:sp>
        <p:nvSpPr>
          <p:cNvPr id="23" name="Note stem">
            <a:extLst>
              <a:ext uri="{FF2B5EF4-FFF2-40B4-BE49-F238E27FC236}">
                <a16:creationId xmlns:a16="http://schemas.microsoft.com/office/drawing/2014/main" id="{ECE194F7-7DAB-3F4E-7D92-1053D6EDE028}"/>
              </a:ext>
              <a:ext uri="{C183D7F6-B498-43B3-948B-1728B52AA6E4}">
                <adec:decorative xmlns:adec="http://schemas.microsoft.com/office/drawing/2017/decorative" val="1"/>
              </a:ext>
            </a:extLst>
          </p:cNvPr>
          <p:cNvSpPr/>
          <p:nvPr/>
        </p:nvSpPr>
        <p:spPr>
          <a:xfrm>
            <a:off x="6181344" y="228600"/>
            <a:ext cx="0" cy="420624"/>
          </a:xfrm>
          <a:prstGeom prst="line">
            <a:avLst/>
          </a:prstGeom>
          <a:noFill/>
          <a:ln w="15875">
            <a:solidFill>
              <a:srgbClr val="B8860B"/>
            </a:solidFill>
            <a:prstDash val="solid"/>
          </a:ln>
        </p:spPr>
        <p:txBody>
          <a:bodyPr/>
          <a:lstStyle/>
          <a:p>
            <a:endParaRPr lang="en-US"/>
          </a:p>
        </p:txBody>
      </p:sp>
      <p:sp>
        <p:nvSpPr>
          <p:cNvPr id="24" name="Note head">
            <a:extLst>
              <a:ext uri="{FF2B5EF4-FFF2-40B4-BE49-F238E27FC236}">
                <a16:creationId xmlns:a16="http://schemas.microsoft.com/office/drawing/2014/main" id="{313A59D5-94A6-E799-D015-0640B79C0DD8}"/>
              </a:ext>
              <a:ext uri="{C183D7F6-B498-43B3-948B-1728B52AA6E4}">
                <adec:decorative xmlns:adec="http://schemas.microsoft.com/office/drawing/2017/decorative" val="1"/>
              </a:ext>
            </a:extLst>
          </p:cNvPr>
          <p:cNvSpPr/>
          <p:nvPr/>
        </p:nvSpPr>
        <p:spPr>
          <a:xfrm rot="20400000">
            <a:off x="6858000" y="713232"/>
            <a:ext cx="155448" cy="118872"/>
          </a:xfrm>
          <a:prstGeom prst="ellipse">
            <a:avLst/>
          </a:prstGeom>
          <a:solidFill>
            <a:srgbClr val="B8860B"/>
          </a:solidFill>
          <a:ln/>
        </p:spPr>
        <p:txBody>
          <a:bodyPr/>
          <a:lstStyle/>
          <a:p>
            <a:endParaRPr lang="en-US"/>
          </a:p>
        </p:txBody>
      </p:sp>
      <p:sp>
        <p:nvSpPr>
          <p:cNvPr id="25" name="Note stem">
            <a:extLst>
              <a:ext uri="{FF2B5EF4-FFF2-40B4-BE49-F238E27FC236}">
                <a16:creationId xmlns:a16="http://schemas.microsoft.com/office/drawing/2014/main" id="{0BF119C5-ED57-4134-1297-CB14E7A5AB06}"/>
              </a:ext>
              <a:ext uri="{C183D7F6-B498-43B3-948B-1728B52AA6E4}">
                <adec:decorative xmlns:adec="http://schemas.microsoft.com/office/drawing/2017/decorative" val="1"/>
              </a:ext>
            </a:extLst>
          </p:cNvPr>
          <p:cNvSpPr/>
          <p:nvPr/>
        </p:nvSpPr>
        <p:spPr>
          <a:xfrm>
            <a:off x="7004304" y="329184"/>
            <a:ext cx="0" cy="420624"/>
          </a:xfrm>
          <a:prstGeom prst="line">
            <a:avLst/>
          </a:prstGeom>
          <a:noFill/>
          <a:ln w="15875">
            <a:solidFill>
              <a:srgbClr val="B8860B"/>
            </a:solidFill>
            <a:prstDash val="solid"/>
          </a:ln>
        </p:spPr>
        <p:txBody>
          <a:bodyPr/>
          <a:lstStyle/>
          <a:p>
            <a:endParaRPr lang="en-US"/>
          </a:p>
        </p:txBody>
      </p:sp>
      <p:sp>
        <p:nvSpPr>
          <p:cNvPr id="26" name="Note head">
            <a:extLst>
              <a:ext uri="{FF2B5EF4-FFF2-40B4-BE49-F238E27FC236}">
                <a16:creationId xmlns:a16="http://schemas.microsoft.com/office/drawing/2014/main" id="{35F0D6B5-9F70-76E5-E15D-9CF32BD217AB}"/>
              </a:ext>
              <a:ext uri="{C183D7F6-B498-43B3-948B-1728B52AA6E4}">
                <adec:decorative xmlns:adec="http://schemas.microsoft.com/office/drawing/2017/decorative" val="1"/>
              </a:ext>
            </a:extLst>
          </p:cNvPr>
          <p:cNvSpPr/>
          <p:nvPr/>
        </p:nvSpPr>
        <p:spPr>
          <a:xfrm rot="20400000">
            <a:off x="7863840" y="813816"/>
            <a:ext cx="155448" cy="118872"/>
          </a:xfrm>
          <a:prstGeom prst="ellipse">
            <a:avLst/>
          </a:prstGeom>
          <a:solidFill>
            <a:srgbClr val="B8860B"/>
          </a:solidFill>
          <a:ln/>
        </p:spPr>
        <p:txBody>
          <a:bodyPr/>
          <a:lstStyle/>
          <a:p>
            <a:endParaRPr lang="en-US"/>
          </a:p>
        </p:txBody>
      </p:sp>
      <p:sp>
        <p:nvSpPr>
          <p:cNvPr id="27" name="Note stem">
            <a:extLst>
              <a:ext uri="{FF2B5EF4-FFF2-40B4-BE49-F238E27FC236}">
                <a16:creationId xmlns:a16="http://schemas.microsoft.com/office/drawing/2014/main" id="{604A462A-129E-FE97-56BF-E11D901033A9}"/>
              </a:ext>
              <a:ext uri="{C183D7F6-B498-43B3-948B-1728B52AA6E4}">
                <adec:decorative xmlns:adec="http://schemas.microsoft.com/office/drawing/2017/decorative" val="1"/>
              </a:ext>
            </a:extLst>
          </p:cNvPr>
          <p:cNvSpPr/>
          <p:nvPr/>
        </p:nvSpPr>
        <p:spPr>
          <a:xfrm>
            <a:off x="8010144" y="429768"/>
            <a:ext cx="0" cy="420624"/>
          </a:xfrm>
          <a:prstGeom prst="line">
            <a:avLst/>
          </a:prstGeom>
          <a:noFill/>
          <a:ln w="15875">
            <a:solidFill>
              <a:srgbClr val="B8860B"/>
            </a:solidFill>
            <a:prstDash val="solid"/>
          </a:ln>
        </p:spPr>
        <p:txBody>
          <a:bodyPr/>
          <a:lstStyle/>
          <a:p>
            <a:endParaRPr lang="en-US"/>
          </a:p>
        </p:txBody>
      </p:sp>
      <p:sp>
        <p:nvSpPr>
          <p:cNvPr id="28" name="Note head">
            <a:extLst>
              <a:ext uri="{FF2B5EF4-FFF2-40B4-BE49-F238E27FC236}">
                <a16:creationId xmlns:a16="http://schemas.microsoft.com/office/drawing/2014/main" id="{451B82BC-B84D-0218-5FEB-444CF238F96A}"/>
              </a:ext>
              <a:ext uri="{C183D7F6-B498-43B3-948B-1728B52AA6E4}">
                <adec:decorative xmlns:adec="http://schemas.microsoft.com/office/drawing/2017/decorative" val="1"/>
              </a:ext>
            </a:extLst>
          </p:cNvPr>
          <p:cNvSpPr/>
          <p:nvPr/>
        </p:nvSpPr>
        <p:spPr>
          <a:xfrm rot="20400000">
            <a:off x="1463040" y="4078224"/>
            <a:ext cx="155448" cy="118872"/>
          </a:xfrm>
          <a:prstGeom prst="ellipse">
            <a:avLst/>
          </a:prstGeom>
          <a:solidFill>
            <a:srgbClr val="6E7E92"/>
          </a:solidFill>
          <a:ln/>
        </p:spPr>
        <p:txBody>
          <a:bodyPr/>
          <a:lstStyle/>
          <a:p>
            <a:endParaRPr lang="en-US"/>
          </a:p>
        </p:txBody>
      </p:sp>
      <p:sp>
        <p:nvSpPr>
          <p:cNvPr id="29" name="Note stem">
            <a:extLst>
              <a:ext uri="{FF2B5EF4-FFF2-40B4-BE49-F238E27FC236}">
                <a16:creationId xmlns:a16="http://schemas.microsoft.com/office/drawing/2014/main" id="{EC0E142F-72C7-EAC2-785E-157FAEC9A438}"/>
              </a:ext>
              <a:ext uri="{C183D7F6-B498-43B3-948B-1728B52AA6E4}">
                <adec:decorative xmlns:adec="http://schemas.microsoft.com/office/drawing/2017/decorative" val="1"/>
              </a:ext>
            </a:extLst>
          </p:cNvPr>
          <p:cNvSpPr/>
          <p:nvPr/>
        </p:nvSpPr>
        <p:spPr>
          <a:xfrm>
            <a:off x="1609344" y="3694176"/>
            <a:ext cx="0" cy="420624"/>
          </a:xfrm>
          <a:prstGeom prst="line">
            <a:avLst/>
          </a:prstGeom>
          <a:noFill/>
          <a:ln w="15875">
            <a:solidFill>
              <a:srgbClr val="6E7E92"/>
            </a:solidFill>
            <a:prstDash val="solid"/>
          </a:ln>
        </p:spPr>
        <p:txBody>
          <a:bodyPr/>
          <a:lstStyle/>
          <a:p>
            <a:endParaRPr lang="en-US"/>
          </a:p>
        </p:txBody>
      </p:sp>
      <p:sp>
        <p:nvSpPr>
          <p:cNvPr id="30" name="Note head">
            <a:extLst>
              <a:ext uri="{FF2B5EF4-FFF2-40B4-BE49-F238E27FC236}">
                <a16:creationId xmlns:a16="http://schemas.microsoft.com/office/drawing/2014/main" id="{A5EB60D1-AD1A-48D9-B514-6E565EE5713D}"/>
              </a:ext>
              <a:ext uri="{C183D7F6-B498-43B3-948B-1728B52AA6E4}">
                <adec:decorative xmlns:adec="http://schemas.microsoft.com/office/drawing/2017/decorative" val="1"/>
              </a:ext>
            </a:extLst>
          </p:cNvPr>
          <p:cNvSpPr/>
          <p:nvPr/>
        </p:nvSpPr>
        <p:spPr>
          <a:xfrm rot="20400000">
            <a:off x="2468880" y="4178808"/>
            <a:ext cx="155448" cy="118872"/>
          </a:xfrm>
          <a:prstGeom prst="ellipse">
            <a:avLst/>
          </a:prstGeom>
          <a:solidFill>
            <a:srgbClr val="6E7E92"/>
          </a:solidFill>
          <a:ln/>
        </p:spPr>
        <p:txBody>
          <a:bodyPr/>
          <a:lstStyle/>
          <a:p>
            <a:endParaRPr lang="en-US"/>
          </a:p>
        </p:txBody>
      </p:sp>
      <p:sp>
        <p:nvSpPr>
          <p:cNvPr id="31" name="Note stem">
            <a:extLst>
              <a:ext uri="{FF2B5EF4-FFF2-40B4-BE49-F238E27FC236}">
                <a16:creationId xmlns:a16="http://schemas.microsoft.com/office/drawing/2014/main" id="{7B7F1E93-AF44-009B-12A6-F54222B2C347}"/>
              </a:ext>
              <a:ext uri="{C183D7F6-B498-43B3-948B-1728B52AA6E4}">
                <adec:decorative xmlns:adec="http://schemas.microsoft.com/office/drawing/2017/decorative" val="1"/>
              </a:ext>
            </a:extLst>
          </p:cNvPr>
          <p:cNvSpPr/>
          <p:nvPr/>
        </p:nvSpPr>
        <p:spPr>
          <a:xfrm>
            <a:off x="2615184" y="3794760"/>
            <a:ext cx="0" cy="420624"/>
          </a:xfrm>
          <a:prstGeom prst="line">
            <a:avLst/>
          </a:prstGeom>
          <a:noFill/>
          <a:ln w="15875">
            <a:solidFill>
              <a:srgbClr val="6E7E92"/>
            </a:solidFill>
            <a:prstDash val="solid"/>
          </a:ln>
        </p:spPr>
        <p:txBody>
          <a:bodyPr/>
          <a:lstStyle/>
          <a:p>
            <a:endParaRPr lang="en-US"/>
          </a:p>
        </p:txBody>
      </p:sp>
      <p:sp>
        <p:nvSpPr>
          <p:cNvPr id="32" name="Note head">
            <a:extLst>
              <a:ext uri="{FF2B5EF4-FFF2-40B4-BE49-F238E27FC236}">
                <a16:creationId xmlns:a16="http://schemas.microsoft.com/office/drawing/2014/main" id="{6A4D510A-1AD4-5C73-561D-718F5D70CEC4}"/>
              </a:ext>
              <a:ext uri="{C183D7F6-B498-43B3-948B-1728B52AA6E4}">
                <adec:decorative xmlns:adec="http://schemas.microsoft.com/office/drawing/2017/decorative" val="1"/>
              </a:ext>
            </a:extLst>
          </p:cNvPr>
          <p:cNvSpPr/>
          <p:nvPr/>
        </p:nvSpPr>
        <p:spPr>
          <a:xfrm rot="20400000">
            <a:off x="3566160" y="4279392"/>
            <a:ext cx="155448" cy="118872"/>
          </a:xfrm>
          <a:prstGeom prst="ellipse">
            <a:avLst/>
          </a:prstGeom>
          <a:solidFill>
            <a:srgbClr val="6E7E92"/>
          </a:solidFill>
          <a:ln/>
        </p:spPr>
        <p:txBody>
          <a:bodyPr/>
          <a:lstStyle/>
          <a:p>
            <a:endParaRPr lang="en-US"/>
          </a:p>
        </p:txBody>
      </p:sp>
      <p:sp>
        <p:nvSpPr>
          <p:cNvPr id="33" name="Note stem">
            <a:extLst>
              <a:ext uri="{FF2B5EF4-FFF2-40B4-BE49-F238E27FC236}">
                <a16:creationId xmlns:a16="http://schemas.microsoft.com/office/drawing/2014/main" id="{35BCB86D-D029-0156-1F4A-EFB72C49D467}"/>
              </a:ext>
              <a:ext uri="{C183D7F6-B498-43B3-948B-1728B52AA6E4}">
                <adec:decorative xmlns:adec="http://schemas.microsoft.com/office/drawing/2017/decorative" val="1"/>
              </a:ext>
            </a:extLst>
          </p:cNvPr>
          <p:cNvSpPr/>
          <p:nvPr/>
        </p:nvSpPr>
        <p:spPr>
          <a:xfrm>
            <a:off x="3712464" y="3895344"/>
            <a:ext cx="0" cy="420624"/>
          </a:xfrm>
          <a:prstGeom prst="line">
            <a:avLst/>
          </a:prstGeom>
          <a:noFill/>
          <a:ln w="15875">
            <a:solidFill>
              <a:srgbClr val="6E7E92"/>
            </a:solidFill>
            <a:prstDash val="solid"/>
          </a:ln>
        </p:spPr>
        <p:txBody>
          <a:bodyPr/>
          <a:lstStyle/>
          <a:p>
            <a:endParaRPr lang="en-US"/>
          </a:p>
        </p:txBody>
      </p:sp>
      <p:sp>
        <p:nvSpPr>
          <p:cNvPr id="34" name="Note head">
            <a:extLst>
              <a:ext uri="{FF2B5EF4-FFF2-40B4-BE49-F238E27FC236}">
                <a16:creationId xmlns:a16="http://schemas.microsoft.com/office/drawing/2014/main" id="{9ECA653F-F119-6BBC-990B-14C62A0A259D}"/>
              </a:ext>
              <a:ext uri="{C183D7F6-B498-43B3-948B-1728B52AA6E4}">
                <adec:decorative xmlns:adec="http://schemas.microsoft.com/office/drawing/2017/decorative" val="1"/>
              </a:ext>
            </a:extLst>
          </p:cNvPr>
          <p:cNvSpPr/>
          <p:nvPr/>
        </p:nvSpPr>
        <p:spPr>
          <a:xfrm rot="20400000">
            <a:off x="4572000" y="4379976"/>
            <a:ext cx="155448" cy="118872"/>
          </a:xfrm>
          <a:prstGeom prst="ellipse">
            <a:avLst/>
          </a:prstGeom>
          <a:solidFill>
            <a:srgbClr val="6E7E92"/>
          </a:solidFill>
          <a:ln/>
        </p:spPr>
        <p:txBody>
          <a:bodyPr/>
          <a:lstStyle/>
          <a:p>
            <a:endParaRPr lang="en-US"/>
          </a:p>
        </p:txBody>
      </p:sp>
      <p:sp>
        <p:nvSpPr>
          <p:cNvPr id="35" name="Note stem">
            <a:extLst>
              <a:ext uri="{FF2B5EF4-FFF2-40B4-BE49-F238E27FC236}">
                <a16:creationId xmlns:a16="http://schemas.microsoft.com/office/drawing/2014/main" id="{46066546-4C88-BA4F-CAB5-C53379DEE6AC}"/>
              </a:ext>
              <a:ext uri="{C183D7F6-B498-43B3-948B-1728B52AA6E4}">
                <adec:decorative xmlns:adec="http://schemas.microsoft.com/office/drawing/2017/decorative" val="1"/>
              </a:ext>
            </a:extLst>
          </p:cNvPr>
          <p:cNvSpPr/>
          <p:nvPr/>
        </p:nvSpPr>
        <p:spPr>
          <a:xfrm>
            <a:off x="4718304" y="3995928"/>
            <a:ext cx="0" cy="420624"/>
          </a:xfrm>
          <a:prstGeom prst="line">
            <a:avLst/>
          </a:prstGeom>
          <a:noFill/>
          <a:ln w="15875">
            <a:solidFill>
              <a:srgbClr val="6E7E92"/>
            </a:solidFill>
            <a:prstDash val="solid"/>
          </a:ln>
        </p:spPr>
        <p:txBody>
          <a:bodyPr/>
          <a:lstStyle/>
          <a:p>
            <a:endParaRPr lang="en-US"/>
          </a:p>
        </p:txBody>
      </p:sp>
      <p:sp>
        <p:nvSpPr>
          <p:cNvPr id="36" name="Note head">
            <a:extLst>
              <a:ext uri="{FF2B5EF4-FFF2-40B4-BE49-F238E27FC236}">
                <a16:creationId xmlns:a16="http://schemas.microsoft.com/office/drawing/2014/main" id="{9B1C7833-D507-FFBC-F8AC-E90BBB170AEB}"/>
              </a:ext>
              <a:ext uri="{C183D7F6-B498-43B3-948B-1728B52AA6E4}">
                <adec:decorative xmlns:adec="http://schemas.microsoft.com/office/drawing/2017/decorative" val="1"/>
              </a:ext>
            </a:extLst>
          </p:cNvPr>
          <p:cNvSpPr/>
          <p:nvPr/>
        </p:nvSpPr>
        <p:spPr>
          <a:xfrm rot="20400000">
            <a:off x="5669280" y="4078224"/>
            <a:ext cx="155448" cy="118872"/>
          </a:xfrm>
          <a:prstGeom prst="ellipse">
            <a:avLst/>
          </a:prstGeom>
          <a:solidFill>
            <a:srgbClr val="6E7E92"/>
          </a:solidFill>
          <a:ln/>
        </p:spPr>
        <p:txBody>
          <a:bodyPr/>
          <a:lstStyle/>
          <a:p>
            <a:endParaRPr lang="en-US"/>
          </a:p>
        </p:txBody>
      </p:sp>
      <p:sp>
        <p:nvSpPr>
          <p:cNvPr id="37" name="Note stem">
            <a:extLst>
              <a:ext uri="{FF2B5EF4-FFF2-40B4-BE49-F238E27FC236}">
                <a16:creationId xmlns:a16="http://schemas.microsoft.com/office/drawing/2014/main" id="{1F60DE86-28D0-834D-736A-C09BD3D2FC37}"/>
              </a:ext>
              <a:ext uri="{C183D7F6-B498-43B3-948B-1728B52AA6E4}">
                <adec:decorative xmlns:adec="http://schemas.microsoft.com/office/drawing/2017/decorative" val="1"/>
              </a:ext>
            </a:extLst>
          </p:cNvPr>
          <p:cNvSpPr/>
          <p:nvPr/>
        </p:nvSpPr>
        <p:spPr>
          <a:xfrm>
            <a:off x="5815584" y="3694176"/>
            <a:ext cx="0" cy="420624"/>
          </a:xfrm>
          <a:prstGeom prst="line">
            <a:avLst/>
          </a:prstGeom>
          <a:noFill/>
          <a:ln w="15875">
            <a:solidFill>
              <a:srgbClr val="6E7E92"/>
            </a:solidFill>
            <a:prstDash val="solid"/>
          </a:ln>
        </p:spPr>
        <p:txBody>
          <a:bodyPr/>
          <a:lstStyle/>
          <a:p>
            <a:endParaRPr lang="en-US"/>
          </a:p>
        </p:txBody>
      </p:sp>
      <p:sp>
        <p:nvSpPr>
          <p:cNvPr id="38" name="Note head">
            <a:extLst>
              <a:ext uri="{FF2B5EF4-FFF2-40B4-BE49-F238E27FC236}">
                <a16:creationId xmlns:a16="http://schemas.microsoft.com/office/drawing/2014/main" id="{3FDA621F-6B5B-43F4-5CD7-FBBE706441A9}"/>
              </a:ext>
              <a:ext uri="{C183D7F6-B498-43B3-948B-1728B52AA6E4}">
                <adec:decorative xmlns:adec="http://schemas.microsoft.com/office/drawing/2017/decorative" val="1"/>
              </a:ext>
            </a:extLst>
          </p:cNvPr>
          <p:cNvSpPr/>
          <p:nvPr/>
        </p:nvSpPr>
        <p:spPr>
          <a:xfrm rot="20400000">
            <a:off x="6675120" y="4178808"/>
            <a:ext cx="155448" cy="118872"/>
          </a:xfrm>
          <a:prstGeom prst="ellipse">
            <a:avLst/>
          </a:prstGeom>
          <a:solidFill>
            <a:srgbClr val="6E7E92"/>
          </a:solidFill>
          <a:ln/>
        </p:spPr>
        <p:txBody>
          <a:bodyPr/>
          <a:lstStyle/>
          <a:p>
            <a:endParaRPr lang="en-US"/>
          </a:p>
        </p:txBody>
      </p:sp>
      <p:sp>
        <p:nvSpPr>
          <p:cNvPr id="39" name="Note stem">
            <a:extLst>
              <a:ext uri="{FF2B5EF4-FFF2-40B4-BE49-F238E27FC236}">
                <a16:creationId xmlns:a16="http://schemas.microsoft.com/office/drawing/2014/main" id="{6603F8F8-7059-527E-EE53-6EABBB64A549}"/>
              </a:ext>
              <a:ext uri="{C183D7F6-B498-43B3-948B-1728B52AA6E4}">
                <adec:decorative xmlns:adec="http://schemas.microsoft.com/office/drawing/2017/decorative" val="1"/>
              </a:ext>
            </a:extLst>
          </p:cNvPr>
          <p:cNvSpPr/>
          <p:nvPr/>
        </p:nvSpPr>
        <p:spPr>
          <a:xfrm>
            <a:off x="6821424" y="3794760"/>
            <a:ext cx="0" cy="420624"/>
          </a:xfrm>
          <a:prstGeom prst="line">
            <a:avLst/>
          </a:prstGeom>
          <a:noFill/>
          <a:ln w="15875">
            <a:solidFill>
              <a:srgbClr val="6E7E92"/>
            </a:solidFill>
            <a:prstDash val="solid"/>
          </a:ln>
        </p:spPr>
        <p:txBody>
          <a:bodyPr/>
          <a:lstStyle/>
          <a:p>
            <a:endParaRPr lang="en-US"/>
          </a:p>
        </p:txBody>
      </p:sp>
      <p:sp>
        <p:nvSpPr>
          <p:cNvPr id="40" name="Note head">
            <a:extLst>
              <a:ext uri="{FF2B5EF4-FFF2-40B4-BE49-F238E27FC236}">
                <a16:creationId xmlns:a16="http://schemas.microsoft.com/office/drawing/2014/main" id="{AB3B5AB0-A0C1-AC87-B42C-7F296D553C56}"/>
              </a:ext>
              <a:ext uri="{C183D7F6-B498-43B3-948B-1728B52AA6E4}">
                <adec:decorative xmlns:adec="http://schemas.microsoft.com/office/drawing/2017/decorative" val="1"/>
              </a:ext>
            </a:extLst>
          </p:cNvPr>
          <p:cNvSpPr/>
          <p:nvPr/>
        </p:nvSpPr>
        <p:spPr>
          <a:xfrm rot="20400000">
            <a:off x="7589520" y="4279392"/>
            <a:ext cx="155448" cy="118872"/>
          </a:xfrm>
          <a:prstGeom prst="ellipse">
            <a:avLst/>
          </a:prstGeom>
          <a:solidFill>
            <a:srgbClr val="6E7E92"/>
          </a:solidFill>
          <a:ln/>
        </p:spPr>
        <p:txBody>
          <a:bodyPr/>
          <a:lstStyle/>
          <a:p>
            <a:endParaRPr lang="en-US"/>
          </a:p>
        </p:txBody>
      </p:sp>
      <p:sp>
        <p:nvSpPr>
          <p:cNvPr id="41" name="Note stem">
            <a:extLst>
              <a:ext uri="{FF2B5EF4-FFF2-40B4-BE49-F238E27FC236}">
                <a16:creationId xmlns:a16="http://schemas.microsoft.com/office/drawing/2014/main" id="{2DA217E2-3A10-35D1-1E9F-FF61FDC8D87C}"/>
              </a:ext>
              <a:ext uri="{C183D7F6-B498-43B3-948B-1728B52AA6E4}">
                <adec:decorative xmlns:adec="http://schemas.microsoft.com/office/drawing/2017/decorative" val="1"/>
              </a:ext>
            </a:extLst>
          </p:cNvPr>
          <p:cNvSpPr/>
          <p:nvPr/>
        </p:nvSpPr>
        <p:spPr>
          <a:xfrm>
            <a:off x="7735824" y="3895344"/>
            <a:ext cx="0" cy="420624"/>
          </a:xfrm>
          <a:prstGeom prst="line">
            <a:avLst/>
          </a:prstGeom>
          <a:noFill/>
          <a:ln w="15875">
            <a:solidFill>
              <a:srgbClr val="6E7E92"/>
            </a:solidFill>
            <a:prstDash val="solid"/>
          </a:ln>
        </p:spPr>
        <p:txBody>
          <a:bodyPr/>
          <a:lstStyle/>
          <a:p>
            <a:endParaRPr lang="en-US"/>
          </a:p>
        </p:txBody>
      </p:sp>
      <p:sp>
        <p:nvSpPr>
          <p:cNvPr id="45" name="Text 43">
            <a:extLst>
              <a:ext uri="{FF2B5EF4-FFF2-40B4-BE49-F238E27FC236}">
                <a16:creationId xmlns:a16="http://schemas.microsoft.com/office/drawing/2014/main" id="{2364C4B1-BE0D-CD19-C03D-AA13136DCD0E}"/>
              </a:ext>
            </a:extLst>
          </p:cNvPr>
          <p:cNvSpPr/>
          <p:nvPr/>
        </p:nvSpPr>
        <p:spPr>
          <a:xfrm>
            <a:off x="807319" y="2075688"/>
            <a:ext cx="7498080" cy="457200"/>
          </a:xfrm>
          <a:prstGeom prst="rect">
            <a:avLst/>
          </a:prstGeom>
          <a:noFill/>
          <a:ln/>
        </p:spPr>
        <p:txBody>
          <a:bodyPr wrap="square" lIns="0" tIns="0" rIns="0" bIns="0" rtlCol="0" anchor="ctr"/>
          <a:lstStyle/>
          <a:p>
            <a:pPr algn="ctr"/>
            <a:r>
              <a:rPr lang="en-US" sz="2800" dirty="0">
                <a:solidFill>
                  <a:schemeClr val="bg1"/>
                </a:solidFill>
                <a:latin typeface="Georgia" panose="02040502050405020303" pitchFamily="18" charset="0"/>
                <a:ea typeface="Calibri" pitchFamily="34" charset="-122"/>
                <a:cs typeface="Calibri" pitchFamily="34" charset="-120"/>
              </a:rPr>
              <a:t>“But as it is written: ‘Eye has not seen, nor ear heard, nor have entered into the heart of man the things which God has prepared for those who love Him.’” – 1 Cor. 2:9</a:t>
            </a:r>
          </a:p>
        </p:txBody>
      </p:sp>
    </p:spTree>
    <p:extLst>
      <p:ext uri="{BB962C8B-B14F-4D97-AF65-F5344CB8AC3E}">
        <p14:creationId xmlns:p14="http://schemas.microsoft.com/office/powerpoint/2010/main" val="41054872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5" descr="E:\ThePapHy\Songs\Volume9 Support Files\I Have Heard Of A Land_Moore\Slides\I Hav002.tif">
            <a:extLst>
              <a:ext uri="{FF2B5EF4-FFF2-40B4-BE49-F238E27FC236}">
                <a16:creationId xmlns:a16="http://schemas.microsoft.com/office/drawing/2014/main" id="{AD0CF0EE-9880-672E-B4EF-047D4A34088F}"/>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145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Rectangle 3">
            <a:extLst>
              <a:ext uri="{FF2B5EF4-FFF2-40B4-BE49-F238E27FC236}">
                <a16:creationId xmlns:a16="http://schemas.microsoft.com/office/drawing/2014/main" id="{D34B4493-06CB-B8B0-CDEA-1381D236584E}"/>
              </a:ext>
            </a:extLst>
          </p:cNvPr>
          <p:cNvSpPr>
            <a:spLocks noGrp="1" noChangeArrowheads="1"/>
          </p:cNvSpPr>
          <p:nvPr>
            <p:ph type="title"/>
          </p:nvPr>
        </p:nvSpPr>
        <p:spPr>
          <a:xfrm>
            <a:off x="342900" y="377429"/>
            <a:ext cx="5829300" cy="397669"/>
          </a:xfrm>
        </p:spPr>
        <p:txBody>
          <a:bodyPr/>
          <a:lstStyle/>
          <a:p>
            <a:r>
              <a:rPr lang="en-US" altLang="en-US">
                <a:solidFill>
                  <a:schemeClr val="tx1"/>
                </a:solidFill>
              </a:rPr>
              <a:t>Verse 1</a:t>
            </a:r>
            <a:endParaRPr lang="en-US" altLang="en-US"/>
          </a:p>
        </p:txBody>
      </p:sp>
      <p:sp>
        <p:nvSpPr>
          <p:cNvPr id="4100" name="Text Box 41">
            <a:extLst>
              <a:ext uri="{FF2B5EF4-FFF2-40B4-BE49-F238E27FC236}">
                <a16:creationId xmlns:a16="http://schemas.microsoft.com/office/drawing/2014/main" id="{9B549571-037B-8E82-4005-54208F68DBEA}"/>
              </a:ext>
            </a:extLst>
          </p:cNvPr>
          <p:cNvSpPr txBox="1">
            <a:spLocks noChangeArrowheads="1"/>
          </p:cNvSpPr>
          <p:nvPr/>
        </p:nvSpPr>
        <p:spPr bwMode="auto">
          <a:xfrm>
            <a:off x="115491" y="54769"/>
            <a:ext cx="5372100" cy="415498"/>
          </a:xfrm>
          <a:prstGeom prst="rect">
            <a:avLst/>
          </a:prstGeom>
          <a:noFill/>
          <a:ln>
            <a:noFill/>
          </a:ln>
          <a:effectLst/>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100" b="1">
                <a:solidFill>
                  <a:srgbClr val="3333CC"/>
                </a:solidFill>
                <a:latin typeface="Arial" panose="020B0604020202020204" pitchFamily="34" charset="0"/>
              </a:rPr>
              <a:t>#277</a:t>
            </a:r>
            <a:r>
              <a:rPr lang="en-US" altLang="en-US" sz="2100">
                <a:solidFill>
                  <a:srgbClr val="3333CC"/>
                </a:solidFill>
                <a:latin typeface="Arial" panose="020B0604020202020204" pitchFamily="34" charset="0"/>
              </a:rPr>
              <a:t> – I Have Heard of a Land</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4">
            <a:extLst>
              <a:ext uri="{FF2B5EF4-FFF2-40B4-BE49-F238E27FC236}">
                <a16:creationId xmlns:a16="http://schemas.microsoft.com/office/drawing/2014/main" id="{195DAF9E-89FB-B692-274E-78C02B8B6BDC}"/>
              </a:ext>
            </a:extLst>
          </p:cNvPr>
          <p:cNvSpPr txBox="1">
            <a:spLocks noChangeArrowheads="1"/>
          </p:cNvSpPr>
          <p:nvPr/>
        </p:nvSpPr>
        <p:spPr bwMode="auto">
          <a:xfrm>
            <a:off x="670322" y="1516856"/>
            <a:ext cx="3631122"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800"/>
              <a:t>Never grow old,</a:t>
            </a:r>
          </a:p>
          <a:p>
            <a:pPr>
              <a:spcBef>
                <a:spcPct val="0"/>
              </a:spcBef>
              <a:buFontTx/>
              <a:buNone/>
            </a:pPr>
            <a:r>
              <a:rPr lang="en-US" altLang="en-US" sz="1800"/>
              <a:t>Never grow old,</a:t>
            </a:r>
          </a:p>
          <a:p>
            <a:pPr>
              <a:spcBef>
                <a:spcPct val="0"/>
              </a:spcBef>
              <a:buFontTx/>
              <a:buNone/>
            </a:pPr>
            <a:r>
              <a:rPr lang="en-US" altLang="en-US" sz="1800"/>
              <a:t>In a land where we'll never grow old;</a:t>
            </a:r>
          </a:p>
          <a:p>
            <a:pPr>
              <a:spcBef>
                <a:spcPct val="0"/>
              </a:spcBef>
              <a:buFontTx/>
              <a:buNone/>
            </a:pPr>
            <a:r>
              <a:rPr lang="en-US" altLang="en-US" sz="1800"/>
              <a:t>Never grow old,</a:t>
            </a:r>
          </a:p>
          <a:p>
            <a:pPr>
              <a:spcBef>
                <a:spcPct val="0"/>
              </a:spcBef>
              <a:buFontTx/>
              <a:buNone/>
            </a:pPr>
            <a:r>
              <a:rPr lang="en-US" altLang="en-US" sz="1800"/>
              <a:t>Never grow old,</a:t>
            </a:r>
          </a:p>
          <a:p>
            <a:pPr>
              <a:spcBef>
                <a:spcPct val="0"/>
              </a:spcBef>
              <a:buFontTx/>
              <a:buNone/>
            </a:pPr>
            <a:r>
              <a:rPr lang="en-US" altLang="en-US" sz="1800"/>
              <a:t>In a land where we'll never grow old.</a:t>
            </a:r>
          </a:p>
        </p:txBody>
      </p:sp>
      <p:pic>
        <p:nvPicPr>
          <p:cNvPr id="5123" name="Picture 5" descr="E:\ThePapHy\Songs\Volume9 Support Files\I Have Heard Of A Land_Moore\Slides\I Hav003.tif">
            <a:extLst>
              <a:ext uri="{FF2B5EF4-FFF2-40B4-BE49-F238E27FC236}">
                <a16:creationId xmlns:a16="http://schemas.microsoft.com/office/drawing/2014/main" id="{878A72B8-588E-FF9F-A9DE-F7E21A4A45BB}"/>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145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Rectangle 3">
            <a:extLst>
              <a:ext uri="{FF2B5EF4-FFF2-40B4-BE49-F238E27FC236}">
                <a16:creationId xmlns:a16="http://schemas.microsoft.com/office/drawing/2014/main" id="{F356E154-B600-AEBA-A422-C5D6C5DB2912}"/>
              </a:ext>
            </a:extLst>
          </p:cNvPr>
          <p:cNvSpPr>
            <a:spLocks noGrp="1" noChangeArrowheads="1"/>
          </p:cNvSpPr>
          <p:nvPr>
            <p:ph type="title"/>
          </p:nvPr>
        </p:nvSpPr>
        <p:spPr>
          <a:xfrm>
            <a:off x="342900" y="377429"/>
            <a:ext cx="5829300" cy="397669"/>
          </a:xfrm>
        </p:spPr>
        <p:txBody>
          <a:bodyPr/>
          <a:lstStyle/>
          <a:p>
            <a:r>
              <a:rPr lang="en-US" altLang="en-US">
                <a:solidFill>
                  <a:schemeClr val="tx1"/>
                </a:solidFill>
              </a:rPr>
              <a:t>Chorus</a:t>
            </a:r>
            <a:endParaRPr lang="en-US" altLang="en-US"/>
          </a:p>
        </p:txBody>
      </p:sp>
      <p:sp>
        <p:nvSpPr>
          <p:cNvPr id="5125" name="Text Box 41">
            <a:extLst>
              <a:ext uri="{FF2B5EF4-FFF2-40B4-BE49-F238E27FC236}">
                <a16:creationId xmlns:a16="http://schemas.microsoft.com/office/drawing/2014/main" id="{900100CE-018E-3FB9-B0B2-4888B0D59FC1}"/>
              </a:ext>
            </a:extLst>
          </p:cNvPr>
          <p:cNvSpPr txBox="1">
            <a:spLocks noChangeArrowheads="1"/>
          </p:cNvSpPr>
          <p:nvPr/>
        </p:nvSpPr>
        <p:spPr bwMode="auto">
          <a:xfrm>
            <a:off x="115491" y="54769"/>
            <a:ext cx="5372100" cy="415498"/>
          </a:xfrm>
          <a:prstGeom prst="rect">
            <a:avLst/>
          </a:prstGeom>
          <a:noFill/>
          <a:ln>
            <a:noFill/>
          </a:ln>
          <a:effectLst/>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100" b="1">
                <a:solidFill>
                  <a:srgbClr val="3333CC"/>
                </a:solidFill>
                <a:latin typeface="Arial" panose="020B0604020202020204" pitchFamily="34" charset="0"/>
              </a:rPr>
              <a:t>#277</a:t>
            </a:r>
            <a:r>
              <a:rPr lang="en-US" altLang="en-US" sz="2100">
                <a:solidFill>
                  <a:srgbClr val="3333CC"/>
                </a:solidFill>
                <a:latin typeface="Arial" panose="020B0604020202020204" pitchFamily="34" charset="0"/>
              </a:rPr>
              <a:t> – I Have Heard of a Land</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4" descr="E:\ThePapHy\Songs\Volume9 Support Files\I Have Heard Of A Land_Moore\Slides\I Hav004.tif">
            <a:extLst>
              <a:ext uri="{FF2B5EF4-FFF2-40B4-BE49-F238E27FC236}">
                <a16:creationId xmlns:a16="http://schemas.microsoft.com/office/drawing/2014/main" id="{92D5AB51-1FDD-0A3A-12F1-1EC21D593237}"/>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145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Rectangle 3">
            <a:extLst>
              <a:ext uri="{FF2B5EF4-FFF2-40B4-BE49-F238E27FC236}">
                <a16:creationId xmlns:a16="http://schemas.microsoft.com/office/drawing/2014/main" id="{A6409C16-4612-97DF-F337-01C8014B03C9}"/>
              </a:ext>
            </a:extLst>
          </p:cNvPr>
          <p:cNvSpPr>
            <a:spLocks noGrp="1" noChangeArrowheads="1"/>
          </p:cNvSpPr>
          <p:nvPr>
            <p:ph type="title"/>
          </p:nvPr>
        </p:nvSpPr>
        <p:spPr>
          <a:xfrm>
            <a:off x="342900" y="377429"/>
            <a:ext cx="5829300" cy="397669"/>
          </a:xfrm>
        </p:spPr>
        <p:txBody>
          <a:bodyPr/>
          <a:lstStyle/>
          <a:p>
            <a:r>
              <a:rPr lang="en-US" altLang="en-US">
                <a:solidFill>
                  <a:schemeClr val="tx1"/>
                </a:solidFill>
              </a:rPr>
              <a:t>Chorus</a:t>
            </a:r>
            <a:endParaRPr lang="en-US" altLang="en-US"/>
          </a:p>
        </p:txBody>
      </p:sp>
      <p:sp>
        <p:nvSpPr>
          <p:cNvPr id="6148" name="Text Box 41">
            <a:extLst>
              <a:ext uri="{FF2B5EF4-FFF2-40B4-BE49-F238E27FC236}">
                <a16:creationId xmlns:a16="http://schemas.microsoft.com/office/drawing/2014/main" id="{CC16101A-C371-D031-EE33-F4BB0CE230E3}"/>
              </a:ext>
            </a:extLst>
          </p:cNvPr>
          <p:cNvSpPr txBox="1">
            <a:spLocks noChangeArrowheads="1"/>
          </p:cNvSpPr>
          <p:nvPr/>
        </p:nvSpPr>
        <p:spPr bwMode="auto">
          <a:xfrm>
            <a:off x="115491" y="54769"/>
            <a:ext cx="5372100" cy="415498"/>
          </a:xfrm>
          <a:prstGeom prst="rect">
            <a:avLst/>
          </a:prstGeom>
          <a:noFill/>
          <a:ln>
            <a:noFill/>
          </a:ln>
          <a:effectLst/>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100" b="1">
                <a:solidFill>
                  <a:srgbClr val="3333CC"/>
                </a:solidFill>
                <a:latin typeface="Arial" panose="020B0604020202020204" pitchFamily="34" charset="0"/>
              </a:rPr>
              <a:t>#277</a:t>
            </a:r>
            <a:r>
              <a:rPr lang="en-US" altLang="en-US" sz="2100">
                <a:solidFill>
                  <a:srgbClr val="3333CC"/>
                </a:solidFill>
                <a:latin typeface="Arial" panose="020B0604020202020204" pitchFamily="34" charset="0"/>
              </a:rPr>
              <a:t> – I Have Heard of a Land</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5">
            <a:extLst>
              <a:ext uri="{FF2B5EF4-FFF2-40B4-BE49-F238E27FC236}">
                <a16:creationId xmlns:a16="http://schemas.microsoft.com/office/drawing/2014/main" id="{B07E3F6E-0926-7F0E-DE01-65D076EE814C}"/>
              </a:ext>
            </a:extLst>
          </p:cNvPr>
          <p:cNvSpPr txBox="1">
            <a:spLocks noChangeArrowheads="1"/>
          </p:cNvSpPr>
          <p:nvPr/>
        </p:nvSpPr>
        <p:spPr bwMode="auto">
          <a:xfrm>
            <a:off x="746523" y="1402556"/>
            <a:ext cx="4984057"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800"/>
              <a:t>2.</a:t>
            </a:r>
          </a:p>
          <a:p>
            <a:pPr>
              <a:spcBef>
                <a:spcPct val="0"/>
              </a:spcBef>
              <a:buFontTx/>
              <a:buNone/>
            </a:pPr>
            <a:r>
              <a:rPr lang="en-US" altLang="en-US" sz="1800"/>
              <a:t>In that beautiful home where we'll nevermore roam,</a:t>
            </a:r>
          </a:p>
          <a:p>
            <a:pPr>
              <a:spcBef>
                <a:spcPct val="0"/>
              </a:spcBef>
              <a:buFontTx/>
              <a:buNone/>
            </a:pPr>
            <a:r>
              <a:rPr lang="en-US" altLang="en-US" sz="1800"/>
              <a:t>We shall be in the sweet by and by;</a:t>
            </a:r>
          </a:p>
          <a:p>
            <a:pPr>
              <a:spcBef>
                <a:spcPct val="0"/>
              </a:spcBef>
              <a:buFontTx/>
              <a:buNone/>
            </a:pPr>
            <a:r>
              <a:rPr lang="en-US" altLang="en-US" sz="1800"/>
              <a:t>Happy praise to the King through eternity sing,</a:t>
            </a:r>
          </a:p>
          <a:p>
            <a:pPr>
              <a:spcBef>
                <a:spcPct val="0"/>
              </a:spcBef>
              <a:buFontTx/>
              <a:buNone/>
            </a:pPr>
            <a:r>
              <a:rPr lang="en-US" altLang="en-US" sz="1800"/>
              <a:t>'Tis a land where we never shall die.</a:t>
            </a:r>
          </a:p>
        </p:txBody>
      </p:sp>
      <p:pic>
        <p:nvPicPr>
          <p:cNvPr id="7171" name="Picture 6" descr="E:\ThePapHy\Songs\Volume9 Support Files\I Have Heard Of A Land_Moore\Slides\I Hav005.tif">
            <a:extLst>
              <a:ext uri="{FF2B5EF4-FFF2-40B4-BE49-F238E27FC236}">
                <a16:creationId xmlns:a16="http://schemas.microsoft.com/office/drawing/2014/main" id="{F176487E-1CFA-C873-384A-43AA209C609C}"/>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145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2" name="Rectangle 3">
            <a:extLst>
              <a:ext uri="{FF2B5EF4-FFF2-40B4-BE49-F238E27FC236}">
                <a16:creationId xmlns:a16="http://schemas.microsoft.com/office/drawing/2014/main" id="{9FF28BB5-4689-2708-A9E2-071800480B8A}"/>
              </a:ext>
            </a:extLst>
          </p:cNvPr>
          <p:cNvSpPr>
            <a:spLocks noGrp="1" noChangeArrowheads="1"/>
          </p:cNvSpPr>
          <p:nvPr>
            <p:ph type="title"/>
          </p:nvPr>
        </p:nvSpPr>
        <p:spPr>
          <a:xfrm>
            <a:off x="342900" y="377429"/>
            <a:ext cx="5829300" cy="397669"/>
          </a:xfrm>
        </p:spPr>
        <p:txBody>
          <a:bodyPr/>
          <a:lstStyle/>
          <a:p>
            <a:r>
              <a:rPr lang="en-US" altLang="en-US">
                <a:solidFill>
                  <a:schemeClr val="tx1"/>
                </a:solidFill>
              </a:rPr>
              <a:t>Verse 2</a:t>
            </a:r>
            <a:endParaRPr lang="en-US" altLang="en-US"/>
          </a:p>
        </p:txBody>
      </p:sp>
      <p:sp>
        <p:nvSpPr>
          <p:cNvPr id="7173" name="Text Box 41">
            <a:extLst>
              <a:ext uri="{FF2B5EF4-FFF2-40B4-BE49-F238E27FC236}">
                <a16:creationId xmlns:a16="http://schemas.microsoft.com/office/drawing/2014/main" id="{71AB76D0-5A1D-22B8-437A-3DA35918E8AF}"/>
              </a:ext>
            </a:extLst>
          </p:cNvPr>
          <p:cNvSpPr txBox="1">
            <a:spLocks noChangeArrowheads="1"/>
          </p:cNvSpPr>
          <p:nvPr/>
        </p:nvSpPr>
        <p:spPr bwMode="auto">
          <a:xfrm>
            <a:off x="115491" y="54769"/>
            <a:ext cx="5372100" cy="415498"/>
          </a:xfrm>
          <a:prstGeom prst="rect">
            <a:avLst/>
          </a:prstGeom>
          <a:noFill/>
          <a:ln>
            <a:noFill/>
          </a:ln>
          <a:effectLst/>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100" b="1">
                <a:solidFill>
                  <a:srgbClr val="3333CC"/>
                </a:solidFill>
                <a:latin typeface="Arial" panose="020B0604020202020204" pitchFamily="34" charset="0"/>
              </a:rPr>
              <a:t>#277</a:t>
            </a:r>
            <a:r>
              <a:rPr lang="en-US" altLang="en-US" sz="2100">
                <a:solidFill>
                  <a:srgbClr val="3333CC"/>
                </a:solidFill>
                <a:latin typeface="Arial" panose="020B0604020202020204" pitchFamily="34" charset="0"/>
              </a:rPr>
              <a:t> – I Have Heard of a Land</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 descr="E:\ThePapHy\Songs\Volume9 Support Files\I Have Heard Of A Land_Moore\Slides\I Hav006.tif">
            <a:extLst>
              <a:ext uri="{FF2B5EF4-FFF2-40B4-BE49-F238E27FC236}">
                <a16:creationId xmlns:a16="http://schemas.microsoft.com/office/drawing/2014/main" id="{18AD5F21-CA45-E612-AFE8-A67964D1778B}"/>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145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3">
            <a:extLst>
              <a:ext uri="{FF2B5EF4-FFF2-40B4-BE49-F238E27FC236}">
                <a16:creationId xmlns:a16="http://schemas.microsoft.com/office/drawing/2014/main" id="{3CCE2DF3-A2A3-D70A-1284-ED6A5E6227DD}"/>
              </a:ext>
            </a:extLst>
          </p:cNvPr>
          <p:cNvSpPr>
            <a:spLocks noGrp="1" noChangeArrowheads="1"/>
          </p:cNvSpPr>
          <p:nvPr>
            <p:ph type="title"/>
          </p:nvPr>
        </p:nvSpPr>
        <p:spPr>
          <a:xfrm>
            <a:off x="342900" y="377429"/>
            <a:ext cx="5829300" cy="397669"/>
          </a:xfrm>
        </p:spPr>
        <p:txBody>
          <a:bodyPr/>
          <a:lstStyle/>
          <a:p>
            <a:r>
              <a:rPr lang="en-US" altLang="en-US">
                <a:solidFill>
                  <a:schemeClr val="tx1"/>
                </a:solidFill>
              </a:rPr>
              <a:t>Verse 2</a:t>
            </a:r>
            <a:endParaRPr lang="en-US" altLang="en-US"/>
          </a:p>
        </p:txBody>
      </p:sp>
      <p:sp>
        <p:nvSpPr>
          <p:cNvPr id="8196" name="Text Box 41">
            <a:extLst>
              <a:ext uri="{FF2B5EF4-FFF2-40B4-BE49-F238E27FC236}">
                <a16:creationId xmlns:a16="http://schemas.microsoft.com/office/drawing/2014/main" id="{E5028268-E7D4-079A-3986-27BF87C7B06B}"/>
              </a:ext>
            </a:extLst>
          </p:cNvPr>
          <p:cNvSpPr txBox="1">
            <a:spLocks noChangeArrowheads="1"/>
          </p:cNvSpPr>
          <p:nvPr/>
        </p:nvSpPr>
        <p:spPr bwMode="auto">
          <a:xfrm>
            <a:off x="115491" y="54769"/>
            <a:ext cx="5372100" cy="415498"/>
          </a:xfrm>
          <a:prstGeom prst="rect">
            <a:avLst/>
          </a:prstGeom>
          <a:noFill/>
          <a:ln>
            <a:noFill/>
          </a:ln>
          <a:effectLst/>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100" b="1">
                <a:solidFill>
                  <a:srgbClr val="3333CC"/>
                </a:solidFill>
                <a:latin typeface="Arial" panose="020B0604020202020204" pitchFamily="34" charset="0"/>
              </a:rPr>
              <a:t>#277</a:t>
            </a:r>
            <a:r>
              <a:rPr lang="en-US" altLang="en-US" sz="2100">
                <a:solidFill>
                  <a:srgbClr val="3333CC"/>
                </a:solidFill>
                <a:latin typeface="Arial" panose="020B0604020202020204" pitchFamily="34" charset="0"/>
              </a:rPr>
              <a:t> – I Have Heard of a Land</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a:extLst>
              <a:ext uri="{FF2B5EF4-FFF2-40B4-BE49-F238E27FC236}">
                <a16:creationId xmlns:a16="http://schemas.microsoft.com/office/drawing/2014/main" id="{77415C1A-C19C-F7A7-704E-C5E41E2364A5}"/>
              </a:ext>
            </a:extLst>
          </p:cNvPr>
          <p:cNvSpPr txBox="1">
            <a:spLocks noChangeArrowheads="1"/>
          </p:cNvSpPr>
          <p:nvPr/>
        </p:nvSpPr>
        <p:spPr bwMode="auto">
          <a:xfrm>
            <a:off x="670322" y="1516856"/>
            <a:ext cx="3631122"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800"/>
              <a:t>Never grow old,</a:t>
            </a:r>
          </a:p>
          <a:p>
            <a:pPr>
              <a:spcBef>
                <a:spcPct val="0"/>
              </a:spcBef>
              <a:buFontTx/>
              <a:buNone/>
            </a:pPr>
            <a:r>
              <a:rPr lang="en-US" altLang="en-US" sz="1800"/>
              <a:t>Never grow old,</a:t>
            </a:r>
          </a:p>
          <a:p>
            <a:pPr>
              <a:spcBef>
                <a:spcPct val="0"/>
              </a:spcBef>
              <a:buFontTx/>
              <a:buNone/>
            </a:pPr>
            <a:r>
              <a:rPr lang="en-US" altLang="en-US" sz="1800"/>
              <a:t>In a land where we'll never grow old;</a:t>
            </a:r>
          </a:p>
          <a:p>
            <a:pPr>
              <a:spcBef>
                <a:spcPct val="0"/>
              </a:spcBef>
              <a:buFontTx/>
              <a:buNone/>
            </a:pPr>
            <a:r>
              <a:rPr lang="en-US" altLang="en-US" sz="1800"/>
              <a:t>Never grow old,</a:t>
            </a:r>
          </a:p>
          <a:p>
            <a:pPr>
              <a:spcBef>
                <a:spcPct val="0"/>
              </a:spcBef>
              <a:buFontTx/>
              <a:buNone/>
            </a:pPr>
            <a:r>
              <a:rPr lang="en-US" altLang="en-US" sz="1800"/>
              <a:t>Never grow old,</a:t>
            </a:r>
          </a:p>
          <a:p>
            <a:pPr>
              <a:spcBef>
                <a:spcPct val="0"/>
              </a:spcBef>
              <a:buFontTx/>
              <a:buNone/>
            </a:pPr>
            <a:r>
              <a:rPr lang="en-US" altLang="en-US" sz="1800"/>
              <a:t>In a land where we'll never grow old.</a:t>
            </a:r>
          </a:p>
        </p:txBody>
      </p:sp>
      <p:pic>
        <p:nvPicPr>
          <p:cNvPr id="9219" name="Picture 3" descr="E:\ThePapHy\Songs\Volume9 Support Files\I Have Heard Of A Land_Moore\Slides\I Hav003.tif">
            <a:extLst>
              <a:ext uri="{FF2B5EF4-FFF2-40B4-BE49-F238E27FC236}">
                <a16:creationId xmlns:a16="http://schemas.microsoft.com/office/drawing/2014/main" id="{602ABFD7-6BF6-7C96-428E-9E0BF37B2F2D}"/>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145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Rectangle 5">
            <a:extLst>
              <a:ext uri="{FF2B5EF4-FFF2-40B4-BE49-F238E27FC236}">
                <a16:creationId xmlns:a16="http://schemas.microsoft.com/office/drawing/2014/main" id="{432CA9E5-5CE0-59F8-D671-BC046D14B5E9}"/>
              </a:ext>
            </a:extLst>
          </p:cNvPr>
          <p:cNvSpPr>
            <a:spLocks noGrp="1" noChangeArrowheads="1"/>
          </p:cNvSpPr>
          <p:nvPr>
            <p:ph type="title"/>
          </p:nvPr>
        </p:nvSpPr>
        <p:spPr>
          <a:xfrm>
            <a:off x="342900" y="377429"/>
            <a:ext cx="5829300" cy="397669"/>
          </a:xfrm>
        </p:spPr>
        <p:txBody>
          <a:bodyPr/>
          <a:lstStyle/>
          <a:p>
            <a:r>
              <a:rPr lang="en-US" altLang="en-US">
                <a:solidFill>
                  <a:schemeClr val="tx1"/>
                </a:solidFill>
              </a:rPr>
              <a:t>Chorus</a:t>
            </a:r>
            <a:endParaRPr lang="en-US" altLang="en-US"/>
          </a:p>
        </p:txBody>
      </p:sp>
      <p:sp>
        <p:nvSpPr>
          <p:cNvPr id="9221" name="Text Box 41">
            <a:extLst>
              <a:ext uri="{FF2B5EF4-FFF2-40B4-BE49-F238E27FC236}">
                <a16:creationId xmlns:a16="http://schemas.microsoft.com/office/drawing/2014/main" id="{CFB68085-93EA-F866-3D85-B7F4358D42CD}"/>
              </a:ext>
            </a:extLst>
          </p:cNvPr>
          <p:cNvSpPr txBox="1">
            <a:spLocks noChangeArrowheads="1"/>
          </p:cNvSpPr>
          <p:nvPr/>
        </p:nvSpPr>
        <p:spPr bwMode="auto">
          <a:xfrm>
            <a:off x="115491" y="54769"/>
            <a:ext cx="5372100" cy="415498"/>
          </a:xfrm>
          <a:prstGeom prst="rect">
            <a:avLst/>
          </a:prstGeom>
          <a:noFill/>
          <a:ln>
            <a:noFill/>
          </a:ln>
          <a:effectLst/>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100" b="1">
                <a:solidFill>
                  <a:srgbClr val="3333CC"/>
                </a:solidFill>
                <a:latin typeface="Arial" panose="020B0604020202020204" pitchFamily="34" charset="0"/>
              </a:rPr>
              <a:t>#277</a:t>
            </a:r>
            <a:r>
              <a:rPr lang="en-US" altLang="en-US" sz="2100">
                <a:solidFill>
                  <a:srgbClr val="3333CC"/>
                </a:solidFill>
                <a:latin typeface="Arial" panose="020B0604020202020204" pitchFamily="34" charset="0"/>
              </a:rPr>
              <a:t> – I Have Heard of a Land</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E:\ThePapHy\Songs\Volume9 Support Files\I Have Heard Of A Land_Moore\Slides\I Hav004.tif">
            <a:extLst>
              <a:ext uri="{FF2B5EF4-FFF2-40B4-BE49-F238E27FC236}">
                <a16:creationId xmlns:a16="http://schemas.microsoft.com/office/drawing/2014/main" id="{84BE8DB4-E823-9EF1-DAD2-322114996DFF}"/>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145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Rectangle 4">
            <a:extLst>
              <a:ext uri="{FF2B5EF4-FFF2-40B4-BE49-F238E27FC236}">
                <a16:creationId xmlns:a16="http://schemas.microsoft.com/office/drawing/2014/main" id="{8D44FE80-9018-8E4B-366C-90CD6E90BC7D}"/>
              </a:ext>
            </a:extLst>
          </p:cNvPr>
          <p:cNvSpPr>
            <a:spLocks noGrp="1" noChangeArrowheads="1"/>
          </p:cNvSpPr>
          <p:nvPr>
            <p:ph type="title"/>
          </p:nvPr>
        </p:nvSpPr>
        <p:spPr>
          <a:xfrm>
            <a:off x="342900" y="377429"/>
            <a:ext cx="5829300" cy="397669"/>
          </a:xfrm>
        </p:spPr>
        <p:txBody>
          <a:bodyPr/>
          <a:lstStyle/>
          <a:p>
            <a:r>
              <a:rPr lang="en-US" altLang="en-US">
                <a:solidFill>
                  <a:schemeClr val="tx1"/>
                </a:solidFill>
              </a:rPr>
              <a:t>Chorus</a:t>
            </a:r>
            <a:endParaRPr lang="en-US" altLang="en-US"/>
          </a:p>
        </p:txBody>
      </p:sp>
      <p:sp>
        <p:nvSpPr>
          <p:cNvPr id="10244" name="Text Box 41">
            <a:extLst>
              <a:ext uri="{FF2B5EF4-FFF2-40B4-BE49-F238E27FC236}">
                <a16:creationId xmlns:a16="http://schemas.microsoft.com/office/drawing/2014/main" id="{E7E7FA35-F08D-581D-DBD7-0E9D4A91AF58}"/>
              </a:ext>
            </a:extLst>
          </p:cNvPr>
          <p:cNvSpPr txBox="1">
            <a:spLocks noChangeArrowheads="1"/>
          </p:cNvSpPr>
          <p:nvPr/>
        </p:nvSpPr>
        <p:spPr bwMode="auto">
          <a:xfrm>
            <a:off x="115491" y="54769"/>
            <a:ext cx="5372100" cy="415498"/>
          </a:xfrm>
          <a:prstGeom prst="rect">
            <a:avLst/>
          </a:prstGeom>
          <a:noFill/>
          <a:ln>
            <a:noFill/>
          </a:ln>
          <a:effectLst/>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100" b="1">
                <a:solidFill>
                  <a:srgbClr val="3333CC"/>
                </a:solidFill>
                <a:latin typeface="Arial" panose="020B0604020202020204" pitchFamily="34" charset="0"/>
              </a:rPr>
              <a:t>#277</a:t>
            </a:r>
            <a:r>
              <a:rPr lang="en-US" altLang="en-US" sz="2100">
                <a:solidFill>
                  <a:srgbClr val="3333CC"/>
                </a:solidFill>
                <a:latin typeface="Arial" panose="020B0604020202020204" pitchFamily="34" charset="0"/>
              </a:rPr>
              <a:t> – I Have Heard of a Land</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5">
            <a:extLst>
              <a:ext uri="{FF2B5EF4-FFF2-40B4-BE49-F238E27FC236}">
                <a16:creationId xmlns:a16="http://schemas.microsoft.com/office/drawing/2014/main" id="{6D433B34-F997-C0AF-E6D8-D593CB4616A5}"/>
              </a:ext>
            </a:extLst>
          </p:cNvPr>
          <p:cNvSpPr txBox="1">
            <a:spLocks noChangeArrowheads="1"/>
          </p:cNvSpPr>
          <p:nvPr/>
        </p:nvSpPr>
        <p:spPr bwMode="auto">
          <a:xfrm>
            <a:off x="822723" y="1402556"/>
            <a:ext cx="5282215"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800"/>
              <a:t>3.</a:t>
            </a:r>
          </a:p>
          <a:p>
            <a:pPr>
              <a:spcBef>
                <a:spcPct val="0"/>
              </a:spcBef>
              <a:buFontTx/>
              <a:buNone/>
            </a:pPr>
            <a:r>
              <a:rPr lang="en-US" altLang="en-US" sz="1800"/>
              <a:t>When our work here is done and the life-crown is won,</a:t>
            </a:r>
          </a:p>
          <a:p>
            <a:pPr>
              <a:spcBef>
                <a:spcPct val="0"/>
              </a:spcBef>
              <a:buFontTx/>
              <a:buNone/>
            </a:pPr>
            <a:r>
              <a:rPr lang="en-US" altLang="en-US" sz="1800"/>
              <a:t>And our troubles and trials are over;</a:t>
            </a:r>
          </a:p>
          <a:p>
            <a:pPr>
              <a:spcBef>
                <a:spcPct val="0"/>
              </a:spcBef>
              <a:buFontTx/>
              <a:buNone/>
            </a:pPr>
            <a:r>
              <a:rPr lang="en-US" altLang="en-US" sz="1800"/>
              <a:t>All our sorrow will end, and our voices will blend,</a:t>
            </a:r>
          </a:p>
          <a:p>
            <a:pPr>
              <a:spcBef>
                <a:spcPct val="0"/>
              </a:spcBef>
              <a:buFontTx/>
              <a:buNone/>
            </a:pPr>
            <a:r>
              <a:rPr lang="en-US" altLang="en-US" sz="1800"/>
              <a:t>With the loved ones who've gone on before.</a:t>
            </a:r>
          </a:p>
        </p:txBody>
      </p:sp>
      <p:pic>
        <p:nvPicPr>
          <p:cNvPr id="11267" name="Picture 6" descr="E:\ThePapHy\Songs\Volume9 Support Files\I Have Heard Of A Land_Moore\Slides\I Hav007.tif">
            <a:extLst>
              <a:ext uri="{FF2B5EF4-FFF2-40B4-BE49-F238E27FC236}">
                <a16:creationId xmlns:a16="http://schemas.microsoft.com/office/drawing/2014/main" id="{3D4451CA-1DD0-EFC4-FFB1-2409F78B5EC6}"/>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145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8" name="Rectangle 3">
            <a:extLst>
              <a:ext uri="{FF2B5EF4-FFF2-40B4-BE49-F238E27FC236}">
                <a16:creationId xmlns:a16="http://schemas.microsoft.com/office/drawing/2014/main" id="{ADDF0CAC-BF56-43C6-A4B9-6D6578E37D5F}"/>
              </a:ext>
            </a:extLst>
          </p:cNvPr>
          <p:cNvSpPr>
            <a:spLocks noGrp="1" noChangeArrowheads="1"/>
          </p:cNvSpPr>
          <p:nvPr>
            <p:ph type="title"/>
          </p:nvPr>
        </p:nvSpPr>
        <p:spPr>
          <a:xfrm>
            <a:off x="342900" y="377429"/>
            <a:ext cx="5829300" cy="397669"/>
          </a:xfrm>
        </p:spPr>
        <p:txBody>
          <a:bodyPr/>
          <a:lstStyle/>
          <a:p>
            <a:r>
              <a:rPr lang="en-US" altLang="en-US">
                <a:solidFill>
                  <a:schemeClr val="tx1"/>
                </a:solidFill>
              </a:rPr>
              <a:t>Verse 3</a:t>
            </a:r>
            <a:endParaRPr lang="en-US" altLang="en-US"/>
          </a:p>
        </p:txBody>
      </p:sp>
      <p:sp>
        <p:nvSpPr>
          <p:cNvPr id="11269" name="Text Box 41">
            <a:extLst>
              <a:ext uri="{FF2B5EF4-FFF2-40B4-BE49-F238E27FC236}">
                <a16:creationId xmlns:a16="http://schemas.microsoft.com/office/drawing/2014/main" id="{6259ACBA-E6EE-C93F-8719-3783E9BA6BB6}"/>
              </a:ext>
            </a:extLst>
          </p:cNvPr>
          <p:cNvSpPr txBox="1">
            <a:spLocks noChangeArrowheads="1"/>
          </p:cNvSpPr>
          <p:nvPr/>
        </p:nvSpPr>
        <p:spPr bwMode="auto">
          <a:xfrm>
            <a:off x="115491" y="54769"/>
            <a:ext cx="5372100" cy="415498"/>
          </a:xfrm>
          <a:prstGeom prst="rect">
            <a:avLst/>
          </a:prstGeom>
          <a:noFill/>
          <a:ln>
            <a:noFill/>
          </a:ln>
          <a:effectLst/>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100" b="1">
                <a:solidFill>
                  <a:srgbClr val="3333CC"/>
                </a:solidFill>
                <a:latin typeface="Arial" panose="020B0604020202020204" pitchFamily="34" charset="0"/>
              </a:rPr>
              <a:t>#277</a:t>
            </a:r>
            <a:r>
              <a:rPr lang="en-US" altLang="en-US" sz="2100">
                <a:solidFill>
                  <a:srgbClr val="3333CC"/>
                </a:solidFill>
                <a:latin typeface="Arial" panose="020B0604020202020204" pitchFamily="34" charset="0"/>
              </a:rPr>
              <a:t> – I Have Heard of a Land</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5" descr="E:\ThePapHy\Songs\Volume9 Support Files\sent to rich\I Have Heard Of A Land_Moore\Slides\I Hav008.tif">
            <a:extLst>
              <a:ext uri="{FF2B5EF4-FFF2-40B4-BE49-F238E27FC236}">
                <a16:creationId xmlns:a16="http://schemas.microsoft.com/office/drawing/2014/main" id="{EA4501B2-BA14-030D-F88E-FD60F8F35C1E}"/>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145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Rectangle 3">
            <a:extLst>
              <a:ext uri="{FF2B5EF4-FFF2-40B4-BE49-F238E27FC236}">
                <a16:creationId xmlns:a16="http://schemas.microsoft.com/office/drawing/2014/main" id="{894E9C12-95B6-A216-CF2D-8D6FA650A994}"/>
              </a:ext>
            </a:extLst>
          </p:cNvPr>
          <p:cNvSpPr>
            <a:spLocks noGrp="1" noChangeArrowheads="1"/>
          </p:cNvSpPr>
          <p:nvPr>
            <p:ph type="title"/>
          </p:nvPr>
        </p:nvSpPr>
        <p:spPr>
          <a:xfrm>
            <a:off x="342900" y="377429"/>
            <a:ext cx="5829300" cy="397669"/>
          </a:xfrm>
        </p:spPr>
        <p:txBody>
          <a:bodyPr/>
          <a:lstStyle/>
          <a:p>
            <a:r>
              <a:rPr lang="en-US" altLang="en-US">
                <a:solidFill>
                  <a:schemeClr val="tx1"/>
                </a:solidFill>
              </a:rPr>
              <a:t>Verse 3</a:t>
            </a:r>
            <a:endParaRPr lang="en-US" altLang="en-US"/>
          </a:p>
        </p:txBody>
      </p:sp>
      <p:sp>
        <p:nvSpPr>
          <p:cNvPr id="12292" name="Text Box 41">
            <a:extLst>
              <a:ext uri="{FF2B5EF4-FFF2-40B4-BE49-F238E27FC236}">
                <a16:creationId xmlns:a16="http://schemas.microsoft.com/office/drawing/2014/main" id="{545592AB-A195-122E-99DA-7A69A49B8393}"/>
              </a:ext>
            </a:extLst>
          </p:cNvPr>
          <p:cNvSpPr txBox="1">
            <a:spLocks noChangeArrowheads="1"/>
          </p:cNvSpPr>
          <p:nvPr/>
        </p:nvSpPr>
        <p:spPr bwMode="auto">
          <a:xfrm>
            <a:off x="115491" y="54769"/>
            <a:ext cx="5372100" cy="415498"/>
          </a:xfrm>
          <a:prstGeom prst="rect">
            <a:avLst/>
          </a:prstGeom>
          <a:noFill/>
          <a:ln>
            <a:noFill/>
          </a:ln>
          <a:effectLst/>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100" b="1">
                <a:solidFill>
                  <a:srgbClr val="3333CC"/>
                </a:solidFill>
                <a:latin typeface="Arial" panose="020B0604020202020204" pitchFamily="34" charset="0"/>
              </a:rPr>
              <a:t>#277</a:t>
            </a:r>
            <a:r>
              <a:rPr lang="en-US" altLang="en-US" sz="2100">
                <a:solidFill>
                  <a:srgbClr val="3333CC"/>
                </a:solidFill>
                <a:latin typeface="Arial" panose="020B0604020202020204" pitchFamily="34" charset="0"/>
              </a:rPr>
              <a:t> – I Have Heard of a Land</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a:extLst>
              <a:ext uri="{FF2B5EF4-FFF2-40B4-BE49-F238E27FC236}">
                <a16:creationId xmlns:a16="http://schemas.microsoft.com/office/drawing/2014/main" id="{4505F665-66FF-1518-B545-473BF3FBF10F}"/>
              </a:ext>
            </a:extLst>
          </p:cNvPr>
          <p:cNvSpPr txBox="1">
            <a:spLocks noChangeArrowheads="1"/>
          </p:cNvSpPr>
          <p:nvPr/>
        </p:nvSpPr>
        <p:spPr bwMode="auto">
          <a:xfrm>
            <a:off x="670322" y="1516856"/>
            <a:ext cx="3631122"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800"/>
              <a:t>Never grow old,</a:t>
            </a:r>
          </a:p>
          <a:p>
            <a:pPr>
              <a:spcBef>
                <a:spcPct val="0"/>
              </a:spcBef>
              <a:buFontTx/>
              <a:buNone/>
            </a:pPr>
            <a:r>
              <a:rPr lang="en-US" altLang="en-US" sz="1800"/>
              <a:t>Never grow old,</a:t>
            </a:r>
          </a:p>
          <a:p>
            <a:pPr>
              <a:spcBef>
                <a:spcPct val="0"/>
              </a:spcBef>
              <a:buFontTx/>
              <a:buNone/>
            </a:pPr>
            <a:r>
              <a:rPr lang="en-US" altLang="en-US" sz="1800"/>
              <a:t>In a land where we'll never grow old;</a:t>
            </a:r>
          </a:p>
          <a:p>
            <a:pPr>
              <a:spcBef>
                <a:spcPct val="0"/>
              </a:spcBef>
              <a:buFontTx/>
              <a:buNone/>
            </a:pPr>
            <a:r>
              <a:rPr lang="en-US" altLang="en-US" sz="1800"/>
              <a:t>Never grow old,</a:t>
            </a:r>
          </a:p>
          <a:p>
            <a:pPr>
              <a:spcBef>
                <a:spcPct val="0"/>
              </a:spcBef>
              <a:buFontTx/>
              <a:buNone/>
            </a:pPr>
            <a:r>
              <a:rPr lang="en-US" altLang="en-US" sz="1800"/>
              <a:t>Never grow old,</a:t>
            </a:r>
          </a:p>
          <a:p>
            <a:pPr>
              <a:spcBef>
                <a:spcPct val="0"/>
              </a:spcBef>
              <a:buFontTx/>
              <a:buNone/>
            </a:pPr>
            <a:r>
              <a:rPr lang="en-US" altLang="en-US" sz="1800"/>
              <a:t>In a land where we'll never grow old.</a:t>
            </a:r>
          </a:p>
        </p:txBody>
      </p:sp>
      <p:pic>
        <p:nvPicPr>
          <p:cNvPr id="13315" name="Picture 3" descr="E:\ThePapHy\Songs\Volume9 Support Files\I Have Heard Of A Land_Moore\Slides\I Hav003.tif">
            <a:extLst>
              <a:ext uri="{FF2B5EF4-FFF2-40B4-BE49-F238E27FC236}">
                <a16:creationId xmlns:a16="http://schemas.microsoft.com/office/drawing/2014/main" id="{810F33E5-9134-7C7B-AA52-CC041C0C206E}"/>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145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6" name="Rectangle 5">
            <a:extLst>
              <a:ext uri="{FF2B5EF4-FFF2-40B4-BE49-F238E27FC236}">
                <a16:creationId xmlns:a16="http://schemas.microsoft.com/office/drawing/2014/main" id="{C842613E-EFD9-29AB-A4A5-28223BA61756}"/>
              </a:ext>
            </a:extLst>
          </p:cNvPr>
          <p:cNvSpPr>
            <a:spLocks noGrp="1" noChangeArrowheads="1"/>
          </p:cNvSpPr>
          <p:nvPr>
            <p:ph type="title"/>
          </p:nvPr>
        </p:nvSpPr>
        <p:spPr>
          <a:xfrm>
            <a:off x="342900" y="377429"/>
            <a:ext cx="5829300" cy="397669"/>
          </a:xfrm>
        </p:spPr>
        <p:txBody>
          <a:bodyPr/>
          <a:lstStyle/>
          <a:p>
            <a:r>
              <a:rPr lang="en-US" altLang="en-US">
                <a:solidFill>
                  <a:schemeClr val="tx1"/>
                </a:solidFill>
              </a:rPr>
              <a:t>Chorus</a:t>
            </a:r>
            <a:endParaRPr lang="en-US" altLang="en-US"/>
          </a:p>
        </p:txBody>
      </p:sp>
      <p:sp>
        <p:nvSpPr>
          <p:cNvPr id="13317" name="Text Box 41">
            <a:extLst>
              <a:ext uri="{FF2B5EF4-FFF2-40B4-BE49-F238E27FC236}">
                <a16:creationId xmlns:a16="http://schemas.microsoft.com/office/drawing/2014/main" id="{4F8D0264-74D0-D19A-697D-6BF09C1474C3}"/>
              </a:ext>
            </a:extLst>
          </p:cNvPr>
          <p:cNvSpPr txBox="1">
            <a:spLocks noChangeArrowheads="1"/>
          </p:cNvSpPr>
          <p:nvPr/>
        </p:nvSpPr>
        <p:spPr bwMode="auto">
          <a:xfrm>
            <a:off x="115491" y="54769"/>
            <a:ext cx="5372100" cy="415498"/>
          </a:xfrm>
          <a:prstGeom prst="rect">
            <a:avLst/>
          </a:prstGeom>
          <a:noFill/>
          <a:ln>
            <a:noFill/>
          </a:ln>
          <a:effectLst/>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100" b="1">
                <a:solidFill>
                  <a:srgbClr val="3333CC"/>
                </a:solidFill>
                <a:latin typeface="Arial" panose="020B0604020202020204" pitchFamily="34" charset="0"/>
              </a:rPr>
              <a:t>#277</a:t>
            </a:r>
            <a:r>
              <a:rPr lang="en-US" altLang="en-US" sz="2100">
                <a:solidFill>
                  <a:srgbClr val="3333CC"/>
                </a:solidFill>
                <a:latin typeface="Arial" panose="020B0604020202020204" pitchFamily="34" charset="0"/>
              </a:rPr>
              <a:t> – I Have Heard of a Land</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taff line 1">
            <a:extLst>
              <a:ext uri="{C183D7F6-B498-43B3-948B-1728B52AA6E4}">
                <adec:decorative xmlns:adec="http://schemas.microsoft.com/office/drawing/2017/decorative" val="1"/>
              </a:ext>
            </a:extLst>
          </p:cNvPr>
          <p:cNvSpPr/>
          <p:nvPr/>
        </p:nvSpPr>
        <p:spPr>
          <a:xfrm>
            <a:off x="0" y="3931920"/>
            <a:ext cx="9144000" cy="0"/>
          </a:xfrm>
          <a:prstGeom prst="line">
            <a:avLst/>
          </a:prstGeom>
          <a:noFill/>
          <a:ln w="12700">
            <a:solidFill>
              <a:srgbClr val="44586F"/>
            </a:solidFill>
            <a:prstDash val="solid"/>
          </a:ln>
        </p:spPr>
        <p:txBody>
          <a:bodyPr/>
          <a:lstStyle/>
          <a:p>
            <a:endParaRPr lang="en-US"/>
          </a:p>
        </p:txBody>
      </p:sp>
      <p:sp>
        <p:nvSpPr>
          <p:cNvPr id="3" name="Staff line 2">
            <a:extLst>
              <a:ext uri="{C183D7F6-B498-43B3-948B-1728B52AA6E4}">
                <adec:decorative xmlns:adec="http://schemas.microsoft.com/office/drawing/2017/decorative" val="1"/>
              </a:ext>
            </a:extLst>
          </p:cNvPr>
          <p:cNvSpPr/>
          <p:nvPr/>
        </p:nvSpPr>
        <p:spPr>
          <a:xfrm>
            <a:off x="0" y="4037076"/>
            <a:ext cx="9144000" cy="0"/>
          </a:xfrm>
          <a:prstGeom prst="line">
            <a:avLst/>
          </a:prstGeom>
          <a:noFill/>
          <a:ln w="12700">
            <a:solidFill>
              <a:srgbClr val="44586F"/>
            </a:solidFill>
            <a:prstDash val="solid"/>
          </a:ln>
        </p:spPr>
        <p:txBody>
          <a:bodyPr/>
          <a:lstStyle/>
          <a:p>
            <a:endParaRPr lang="en-US"/>
          </a:p>
        </p:txBody>
      </p:sp>
      <p:sp>
        <p:nvSpPr>
          <p:cNvPr id="4" name="Staff line 3">
            <a:extLst>
              <a:ext uri="{C183D7F6-B498-43B3-948B-1728B52AA6E4}">
                <adec:decorative xmlns:adec="http://schemas.microsoft.com/office/drawing/2017/decorative" val="1"/>
              </a:ext>
            </a:extLst>
          </p:cNvPr>
          <p:cNvSpPr/>
          <p:nvPr/>
        </p:nvSpPr>
        <p:spPr>
          <a:xfrm>
            <a:off x="0" y="4142232"/>
            <a:ext cx="9144000" cy="0"/>
          </a:xfrm>
          <a:prstGeom prst="line">
            <a:avLst/>
          </a:prstGeom>
          <a:noFill/>
          <a:ln w="12700">
            <a:solidFill>
              <a:srgbClr val="44586F"/>
            </a:solidFill>
            <a:prstDash val="solid"/>
          </a:ln>
        </p:spPr>
        <p:txBody>
          <a:bodyPr/>
          <a:lstStyle/>
          <a:p>
            <a:endParaRPr lang="en-US"/>
          </a:p>
        </p:txBody>
      </p:sp>
      <p:sp>
        <p:nvSpPr>
          <p:cNvPr id="5" name="Staff line 4">
            <a:extLst>
              <a:ext uri="{C183D7F6-B498-43B3-948B-1728B52AA6E4}">
                <adec:decorative xmlns:adec="http://schemas.microsoft.com/office/drawing/2017/decorative" val="1"/>
              </a:ext>
            </a:extLst>
          </p:cNvPr>
          <p:cNvSpPr/>
          <p:nvPr/>
        </p:nvSpPr>
        <p:spPr>
          <a:xfrm>
            <a:off x="0" y="4247388"/>
            <a:ext cx="9144000" cy="0"/>
          </a:xfrm>
          <a:prstGeom prst="line">
            <a:avLst/>
          </a:prstGeom>
          <a:noFill/>
          <a:ln w="12700">
            <a:solidFill>
              <a:srgbClr val="44586F"/>
            </a:solidFill>
            <a:prstDash val="solid"/>
          </a:ln>
        </p:spPr>
        <p:txBody>
          <a:bodyPr/>
          <a:lstStyle/>
          <a:p>
            <a:endParaRPr lang="en-US"/>
          </a:p>
        </p:txBody>
      </p:sp>
      <p:sp>
        <p:nvSpPr>
          <p:cNvPr id="6" name="Staff line 5">
            <a:extLst>
              <a:ext uri="{C183D7F6-B498-43B3-948B-1728B52AA6E4}">
                <adec:decorative xmlns:adec="http://schemas.microsoft.com/office/drawing/2017/decorative" val="1"/>
              </a:ext>
            </a:extLst>
          </p:cNvPr>
          <p:cNvSpPr/>
          <p:nvPr/>
        </p:nvSpPr>
        <p:spPr>
          <a:xfrm>
            <a:off x="0" y="4352544"/>
            <a:ext cx="9144000" cy="0"/>
          </a:xfrm>
          <a:prstGeom prst="line">
            <a:avLst/>
          </a:prstGeom>
          <a:noFill/>
          <a:ln w="12700">
            <a:solidFill>
              <a:srgbClr val="44586F"/>
            </a:solidFill>
            <a:prstDash val="solid"/>
          </a:ln>
        </p:spPr>
        <p:txBody>
          <a:bodyPr/>
          <a:lstStyle/>
          <a:p>
            <a:endParaRPr lang="en-US"/>
          </a:p>
        </p:txBody>
      </p:sp>
      <p:sp>
        <p:nvSpPr>
          <p:cNvPr id="7" name="Note head">
            <a:extLst>
              <a:ext uri="{C183D7F6-B498-43B3-948B-1728B52AA6E4}">
                <adec:decorative xmlns:adec="http://schemas.microsoft.com/office/drawing/2017/decorative" val="1"/>
              </a:ext>
            </a:extLst>
          </p:cNvPr>
          <p:cNvSpPr/>
          <p:nvPr/>
        </p:nvSpPr>
        <p:spPr>
          <a:xfrm rot="20400000">
            <a:off x="731520" y="4032504"/>
            <a:ext cx="155448" cy="118872"/>
          </a:xfrm>
          <a:prstGeom prst="ellipse">
            <a:avLst/>
          </a:prstGeom>
          <a:solidFill>
            <a:srgbClr val="B8860B"/>
          </a:solidFill>
          <a:ln/>
        </p:spPr>
        <p:txBody>
          <a:bodyPr/>
          <a:lstStyle/>
          <a:p>
            <a:endParaRPr lang="en-US"/>
          </a:p>
        </p:txBody>
      </p:sp>
      <p:sp>
        <p:nvSpPr>
          <p:cNvPr id="8" name="Note stem">
            <a:extLst>
              <a:ext uri="{C183D7F6-B498-43B3-948B-1728B52AA6E4}">
                <adec:decorative xmlns:adec="http://schemas.microsoft.com/office/drawing/2017/decorative" val="1"/>
              </a:ext>
            </a:extLst>
          </p:cNvPr>
          <p:cNvSpPr/>
          <p:nvPr/>
        </p:nvSpPr>
        <p:spPr>
          <a:xfrm>
            <a:off x="877824" y="3648456"/>
            <a:ext cx="0" cy="420624"/>
          </a:xfrm>
          <a:prstGeom prst="line">
            <a:avLst/>
          </a:prstGeom>
          <a:noFill/>
          <a:ln w="15875">
            <a:solidFill>
              <a:srgbClr val="B8860B"/>
            </a:solidFill>
            <a:prstDash val="solid"/>
          </a:ln>
        </p:spPr>
        <p:txBody>
          <a:bodyPr/>
          <a:lstStyle/>
          <a:p>
            <a:endParaRPr lang="en-US"/>
          </a:p>
        </p:txBody>
      </p:sp>
      <p:sp>
        <p:nvSpPr>
          <p:cNvPr id="9" name="Note head">
            <a:extLst>
              <a:ext uri="{C183D7F6-B498-43B3-948B-1728B52AA6E4}">
                <adec:decorative xmlns:adec="http://schemas.microsoft.com/office/drawing/2017/decorative" val="1"/>
              </a:ext>
            </a:extLst>
          </p:cNvPr>
          <p:cNvSpPr/>
          <p:nvPr/>
        </p:nvSpPr>
        <p:spPr>
          <a:xfrm rot="20400000">
            <a:off x="1920240" y="4137660"/>
            <a:ext cx="155448" cy="118872"/>
          </a:xfrm>
          <a:prstGeom prst="ellipse">
            <a:avLst/>
          </a:prstGeom>
          <a:solidFill>
            <a:srgbClr val="B8860B"/>
          </a:solidFill>
          <a:ln/>
        </p:spPr>
        <p:txBody>
          <a:bodyPr/>
          <a:lstStyle/>
          <a:p>
            <a:endParaRPr lang="en-US"/>
          </a:p>
        </p:txBody>
      </p:sp>
      <p:sp>
        <p:nvSpPr>
          <p:cNvPr id="10" name="Note stem">
            <a:extLst>
              <a:ext uri="{C183D7F6-B498-43B3-948B-1728B52AA6E4}">
                <adec:decorative xmlns:adec="http://schemas.microsoft.com/office/drawing/2017/decorative" val="1"/>
              </a:ext>
            </a:extLst>
          </p:cNvPr>
          <p:cNvSpPr/>
          <p:nvPr/>
        </p:nvSpPr>
        <p:spPr>
          <a:xfrm>
            <a:off x="2066544" y="3753612"/>
            <a:ext cx="0" cy="420624"/>
          </a:xfrm>
          <a:prstGeom prst="line">
            <a:avLst/>
          </a:prstGeom>
          <a:noFill/>
          <a:ln w="15875">
            <a:solidFill>
              <a:srgbClr val="B8860B"/>
            </a:solidFill>
            <a:prstDash val="solid"/>
          </a:ln>
        </p:spPr>
        <p:txBody>
          <a:bodyPr/>
          <a:lstStyle/>
          <a:p>
            <a:endParaRPr lang="en-US"/>
          </a:p>
        </p:txBody>
      </p:sp>
      <p:sp>
        <p:nvSpPr>
          <p:cNvPr id="11" name="Note head">
            <a:extLst>
              <a:ext uri="{C183D7F6-B498-43B3-948B-1728B52AA6E4}">
                <adec:decorative xmlns:adec="http://schemas.microsoft.com/office/drawing/2017/decorative" val="1"/>
              </a:ext>
            </a:extLst>
          </p:cNvPr>
          <p:cNvSpPr/>
          <p:nvPr/>
        </p:nvSpPr>
        <p:spPr>
          <a:xfrm rot="20400000">
            <a:off x="3017520" y="4242816"/>
            <a:ext cx="155448" cy="118872"/>
          </a:xfrm>
          <a:prstGeom prst="ellipse">
            <a:avLst/>
          </a:prstGeom>
          <a:solidFill>
            <a:srgbClr val="B8860B"/>
          </a:solidFill>
          <a:ln/>
        </p:spPr>
        <p:txBody>
          <a:bodyPr/>
          <a:lstStyle/>
          <a:p>
            <a:endParaRPr lang="en-US"/>
          </a:p>
        </p:txBody>
      </p:sp>
      <p:sp>
        <p:nvSpPr>
          <p:cNvPr id="12" name="Note stem">
            <a:extLst>
              <a:ext uri="{C183D7F6-B498-43B3-948B-1728B52AA6E4}">
                <adec:decorative xmlns:adec="http://schemas.microsoft.com/office/drawing/2017/decorative" val="1"/>
              </a:ext>
            </a:extLst>
          </p:cNvPr>
          <p:cNvSpPr/>
          <p:nvPr/>
        </p:nvSpPr>
        <p:spPr>
          <a:xfrm>
            <a:off x="3163824" y="3858768"/>
            <a:ext cx="0" cy="420624"/>
          </a:xfrm>
          <a:prstGeom prst="line">
            <a:avLst/>
          </a:prstGeom>
          <a:noFill/>
          <a:ln w="15875">
            <a:solidFill>
              <a:srgbClr val="B8860B"/>
            </a:solidFill>
            <a:prstDash val="solid"/>
          </a:ln>
        </p:spPr>
        <p:txBody>
          <a:bodyPr/>
          <a:lstStyle/>
          <a:p>
            <a:endParaRPr lang="en-US"/>
          </a:p>
        </p:txBody>
      </p:sp>
      <p:sp>
        <p:nvSpPr>
          <p:cNvPr id="13" name="Note head">
            <a:extLst>
              <a:ext uri="{C183D7F6-B498-43B3-948B-1728B52AA6E4}">
                <adec:decorative xmlns:adec="http://schemas.microsoft.com/office/drawing/2017/decorative" val="1"/>
              </a:ext>
            </a:extLst>
          </p:cNvPr>
          <p:cNvSpPr/>
          <p:nvPr/>
        </p:nvSpPr>
        <p:spPr>
          <a:xfrm rot="20400000">
            <a:off x="4206240" y="4347972"/>
            <a:ext cx="155448" cy="118872"/>
          </a:xfrm>
          <a:prstGeom prst="ellipse">
            <a:avLst/>
          </a:prstGeom>
          <a:solidFill>
            <a:srgbClr val="B8860B"/>
          </a:solidFill>
          <a:ln/>
        </p:spPr>
        <p:txBody>
          <a:bodyPr/>
          <a:lstStyle/>
          <a:p>
            <a:endParaRPr lang="en-US"/>
          </a:p>
        </p:txBody>
      </p:sp>
      <p:sp>
        <p:nvSpPr>
          <p:cNvPr id="14" name="Note stem">
            <a:extLst>
              <a:ext uri="{C183D7F6-B498-43B3-948B-1728B52AA6E4}">
                <adec:decorative xmlns:adec="http://schemas.microsoft.com/office/drawing/2017/decorative" val="1"/>
              </a:ext>
            </a:extLst>
          </p:cNvPr>
          <p:cNvSpPr/>
          <p:nvPr/>
        </p:nvSpPr>
        <p:spPr>
          <a:xfrm>
            <a:off x="4352544" y="3963924"/>
            <a:ext cx="0" cy="420624"/>
          </a:xfrm>
          <a:prstGeom prst="line">
            <a:avLst/>
          </a:prstGeom>
          <a:noFill/>
          <a:ln w="15875">
            <a:solidFill>
              <a:srgbClr val="B8860B"/>
            </a:solidFill>
            <a:prstDash val="solid"/>
          </a:ln>
        </p:spPr>
        <p:txBody>
          <a:bodyPr/>
          <a:lstStyle/>
          <a:p>
            <a:endParaRPr lang="en-US"/>
          </a:p>
        </p:txBody>
      </p:sp>
      <p:sp>
        <p:nvSpPr>
          <p:cNvPr id="15" name="Note head">
            <a:extLst>
              <a:ext uri="{C183D7F6-B498-43B3-948B-1728B52AA6E4}">
                <adec:decorative xmlns:adec="http://schemas.microsoft.com/office/drawing/2017/decorative" val="1"/>
              </a:ext>
            </a:extLst>
          </p:cNvPr>
          <p:cNvSpPr/>
          <p:nvPr/>
        </p:nvSpPr>
        <p:spPr>
          <a:xfrm rot="20400000">
            <a:off x="5394960" y="4032504"/>
            <a:ext cx="155448" cy="118872"/>
          </a:xfrm>
          <a:prstGeom prst="ellipse">
            <a:avLst/>
          </a:prstGeom>
          <a:solidFill>
            <a:srgbClr val="B8860B"/>
          </a:solidFill>
          <a:ln/>
        </p:spPr>
        <p:txBody>
          <a:bodyPr/>
          <a:lstStyle/>
          <a:p>
            <a:endParaRPr lang="en-US"/>
          </a:p>
        </p:txBody>
      </p:sp>
      <p:sp>
        <p:nvSpPr>
          <p:cNvPr id="16" name="Note stem">
            <a:extLst>
              <a:ext uri="{C183D7F6-B498-43B3-948B-1728B52AA6E4}">
                <adec:decorative xmlns:adec="http://schemas.microsoft.com/office/drawing/2017/decorative" val="1"/>
              </a:ext>
            </a:extLst>
          </p:cNvPr>
          <p:cNvSpPr/>
          <p:nvPr/>
        </p:nvSpPr>
        <p:spPr>
          <a:xfrm>
            <a:off x="5541264" y="3648456"/>
            <a:ext cx="0" cy="420624"/>
          </a:xfrm>
          <a:prstGeom prst="line">
            <a:avLst/>
          </a:prstGeom>
          <a:noFill/>
          <a:ln w="15875">
            <a:solidFill>
              <a:srgbClr val="B8860B"/>
            </a:solidFill>
            <a:prstDash val="solid"/>
          </a:ln>
        </p:spPr>
        <p:txBody>
          <a:bodyPr/>
          <a:lstStyle/>
          <a:p>
            <a:endParaRPr lang="en-US"/>
          </a:p>
        </p:txBody>
      </p:sp>
      <p:sp>
        <p:nvSpPr>
          <p:cNvPr id="17" name="Note head">
            <a:extLst>
              <a:ext uri="{C183D7F6-B498-43B3-948B-1728B52AA6E4}">
                <adec:decorative xmlns:adec="http://schemas.microsoft.com/office/drawing/2017/decorative" val="1"/>
              </a:ext>
            </a:extLst>
          </p:cNvPr>
          <p:cNvSpPr/>
          <p:nvPr/>
        </p:nvSpPr>
        <p:spPr>
          <a:xfrm rot="20400000">
            <a:off x="6492240" y="4137660"/>
            <a:ext cx="155448" cy="118872"/>
          </a:xfrm>
          <a:prstGeom prst="ellipse">
            <a:avLst/>
          </a:prstGeom>
          <a:solidFill>
            <a:srgbClr val="B8860B"/>
          </a:solidFill>
          <a:ln/>
        </p:spPr>
        <p:txBody>
          <a:bodyPr/>
          <a:lstStyle/>
          <a:p>
            <a:endParaRPr lang="en-US"/>
          </a:p>
        </p:txBody>
      </p:sp>
      <p:sp>
        <p:nvSpPr>
          <p:cNvPr id="18" name="Note stem">
            <a:extLst>
              <a:ext uri="{C183D7F6-B498-43B3-948B-1728B52AA6E4}">
                <adec:decorative xmlns:adec="http://schemas.microsoft.com/office/drawing/2017/decorative" val="1"/>
              </a:ext>
            </a:extLst>
          </p:cNvPr>
          <p:cNvSpPr/>
          <p:nvPr/>
        </p:nvSpPr>
        <p:spPr>
          <a:xfrm>
            <a:off x="6638544" y="3753612"/>
            <a:ext cx="0" cy="420624"/>
          </a:xfrm>
          <a:prstGeom prst="line">
            <a:avLst/>
          </a:prstGeom>
          <a:noFill/>
          <a:ln w="15875">
            <a:solidFill>
              <a:srgbClr val="B8860B"/>
            </a:solidFill>
            <a:prstDash val="solid"/>
          </a:ln>
        </p:spPr>
        <p:txBody>
          <a:bodyPr/>
          <a:lstStyle/>
          <a:p>
            <a:endParaRPr lang="en-US"/>
          </a:p>
        </p:txBody>
      </p:sp>
      <p:sp>
        <p:nvSpPr>
          <p:cNvPr id="19" name="Note head">
            <a:extLst>
              <a:ext uri="{C183D7F6-B498-43B3-948B-1728B52AA6E4}">
                <adec:decorative xmlns:adec="http://schemas.microsoft.com/office/drawing/2017/decorative" val="1"/>
              </a:ext>
            </a:extLst>
          </p:cNvPr>
          <p:cNvSpPr/>
          <p:nvPr/>
        </p:nvSpPr>
        <p:spPr>
          <a:xfrm rot="20400000">
            <a:off x="7680960" y="4242816"/>
            <a:ext cx="155448" cy="118872"/>
          </a:xfrm>
          <a:prstGeom prst="ellipse">
            <a:avLst/>
          </a:prstGeom>
          <a:solidFill>
            <a:srgbClr val="B8860B"/>
          </a:solidFill>
          <a:ln/>
        </p:spPr>
        <p:txBody>
          <a:bodyPr/>
          <a:lstStyle/>
          <a:p>
            <a:endParaRPr lang="en-US"/>
          </a:p>
        </p:txBody>
      </p:sp>
      <p:sp>
        <p:nvSpPr>
          <p:cNvPr id="20" name="Note stem">
            <a:extLst>
              <a:ext uri="{C183D7F6-B498-43B3-948B-1728B52AA6E4}">
                <adec:decorative xmlns:adec="http://schemas.microsoft.com/office/drawing/2017/decorative" val="1"/>
              </a:ext>
            </a:extLst>
          </p:cNvPr>
          <p:cNvSpPr/>
          <p:nvPr/>
        </p:nvSpPr>
        <p:spPr>
          <a:xfrm>
            <a:off x="7827264" y="3858768"/>
            <a:ext cx="0" cy="420624"/>
          </a:xfrm>
          <a:prstGeom prst="line">
            <a:avLst/>
          </a:prstGeom>
          <a:noFill/>
          <a:ln w="15875">
            <a:solidFill>
              <a:srgbClr val="B8860B"/>
            </a:solidFill>
            <a:prstDash val="solid"/>
          </a:ln>
        </p:spPr>
        <p:txBody>
          <a:bodyPr/>
          <a:lstStyle/>
          <a:p>
            <a:endParaRPr lang="en-US"/>
          </a:p>
        </p:txBody>
      </p:sp>
      <p:sp>
        <p:nvSpPr>
          <p:cNvPr id="21" name="Side bar">
            <a:extLst>
              <a:ext uri="{C183D7F6-B498-43B3-948B-1728B52AA6E4}">
                <adec:decorative xmlns:adec="http://schemas.microsoft.com/office/drawing/2017/decorative" val="1"/>
              </a:ext>
            </a:extLst>
          </p:cNvPr>
          <p:cNvSpPr/>
          <p:nvPr/>
        </p:nvSpPr>
        <p:spPr>
          <a:xfrm>
            <a:off x="0" y="0"/>
            <a:ext cx="146304" cy="5143500"/>
          </a:xfrm>
          <a:prstGeom prst="rect">
            <a:avLst/>
          </a:prstGeom>
          <a:solidFill>
            <a:srgbClr val="B8860B"/>
          </a:solidFill>
          <a:ln/>
        </p:spPr>
        <p:txBody>
          <a:bodyPr/>
          <a:lstStyle/>
          <a:p>
            <a:endParaRPr lang="en-US"/>
          </a:p>
        </p:txBody>
      </p:sp>
      <p:sp>
        <p:nvSpPr>
          <p:cNvPr id="22" name="Text 20"/>
          <p:cNvSpPr/>
          <p:nvPr/>
        </p:nvSpPr>
        <p:spPr>
          <a:xfrm>
            <a:off x="914400" y="1234440"/>
            <a:ext cx="7315200" cy="411480"/>
          </a:xfrm>
          <a:prstGeom prst="rect">
            <a:avLst/>
          </a:prstGeom>
          <a:noFill/>
          <a:ln/>
        </p:spPr>
        <p:txBody>
          <a:bodyPr wrap="square" lIns="0" tIns="0" rIns="0" bIns="0" rtlCol="0" anchor="ctr"/>
          <a:lstStyle/>
          <a:p>
            <a:pPr marL="0" indent="0">
              <a:buNone/>
            </a:pPr>
            <a:r>
              <a:rPr lang="en-US" sz="2200" kern="0" spc="300">
                <a:solidFill>
                  <a:srgbClr val="B8860B"/>
                </a:solidFill>
                <a:latin typeface="Georgia" pitchFamily="34" charset="0"/>
                <a:ea typeface="Georgia" pitchFamily="34" charset="-122"/>
                <a:cs typeface="Georgia" pitchFamily="34" charset="-120"/>
              </a:rPr>
              <a:t>VERSE ONE</a:t>
            </a:r>
            <a:endParaRPr lang="en-US" sz="2200"/>
          </a:p>
        </p:txBody>
      </p:sp>
      <p:sp>
        <p:nvSpPr>
          <p:cNvPr id="23" name="Text 0"/>
          <p:cNvSpPr>
            <a:spLocks noGrp="1"/>
          </p:cNvSpPr>
          <p:nvPr>
            <p:ph type="title" idx="100" hasCustomPrompt="1"/>
          </p:nvPr>
        </p:nvSpPr>
        <p:spPr>
          <a:xfrm>
            <a:off x="914400" y="1828800"/>
            <a:ext cx="7315200" cy="1371600"/>
          </a:xfrm>
          <a:prstGeom prst="rect">
            <a:avLst/>
          </a:prstGeom>
          <a:noFill/>
          <a:ln/>
        </p:spPr>
        <p:txBody>
          <a:bodyPr wrap="square" lIns="0" tIns="0" rIns="0" bIns="0" rtlCol="0" anchor="ctr"/>
          <a:lstStyle/>
          <a:p>
            <a:pPr marL="0" indent="0">
              <a:buNone/>
            </a:pPr>
            <a:r>
              <a:rPr lang="en-US" sz="3600">
                <a:solidFill>
                  <a:srgbClr val="FFFFFF"/>
                </a:solidFill>
                <a:latin typeface="Georgia" pitchFamily="34" charset="0"/>
                <a:ea typeface="Georgia" pitchFamily="34" charset="-122"/>
                <a:cs typeface="Georgia" pitchFamily="34" charset="-120"/>
              </a:rPr>
              <a:t>Where We Never Grow Old</a:t>
            </a:r>
            <a:endParaRPr lang="en-US" sz="3600"/>
          </a:p>
        </p:txBody>
      </p:sp>
      <p:sp>
        <p:nvSpPr>
          <p:cNvPr id="24" name="Text 22"/>
          <p:cNvSpPr/>
          <p:nvPr/>
        </p:nvSpPr>
        <p:spPr>
          <a:xfrm>
            <a:off x="914400" y="3035808"/>
            <a:ext cx="7315200" cy="457200"/>
          </a:xfrm>
          <a:prstGeom prst="rect">
            <a:avLst/>
          </a:prstGeom>
          <a:noFill/>
          <a:ln/>
        </p:spPr>
        <p:txBody>
          <a:bodyPr wrap="square" lIns="0" tIns="0" rIns="0" bIns="0" rtlCol="0" anchor="ctr"/>
          <a:lstStyle/>
          <a:p>
            <a:pPr marL="0" indent="0">
              <a:buNone/>
            </a:pPr>
            <a:r>
              <a:rPr lang="en-US" sz="2400" i="1">
                <a:solidFill>
                  <a:srgbClr val="C6D1DE"/>
                </a:solidFill>
                <a:latin typeface="Georgia" pitchFamily="34" charset="0"/>
                <a:ea typeface="Georgia" pitchFamily="34" charset="-122"/>
                <a:cs typeface="Georgia" pitchFamily="34" charset="-120"/>
              </a:rPr>
              <a:t>1 Cor. 15:42-49</a:t>
            </a:r>
            <a:endParaRPr lang="en-US" sz="240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E:\ThePapHy\Songs\Volume9 Support Files\I Have Heard Of A Land_Moore\Slides\I Hav004.tif">
            <a:extLst>
              <a:ext uri="{FF2B5EF4-FFF2-40B4-BE49-F238E27FC236}">
                <a16:creationId xmlns:a16="http://schemas.microsoft.com/office/drawing/2014/main" id="{778DDB7F-F7F7-F20E-EAAB-9FE7AE35EA0C}"/>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145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Rectangle 4">
            <a:extLst>
              <a:ext uri="{FF2B5EF4-FFF2-40B4-BE49-F238E27FC236}">
                <a16:creationId xmlns:a16="http://schemas.microsoft.com/office/drawing/2014/main" id="{12675B61-C20F-652D-41BD-5024E84B6B50}"/>
              </a:ext>
            </a:extLst>
          </p:cNvPr>
          <p:cNvSpPr>
            <a:spLocks noGrp="1" noChangeArrowheads="1"/>
          </p:cNvSpPr>
          <p:nvPr>
            <p:ph type="title"/>
          </p:nvPr>
        </p:nvSpPr>
        <p:spPr>
          <a:xfrm>
            <a:off x="342900" y="377429"/>
            <a:ext cx="5829300" cy="397669"/>
          </a:xfrm>
        </p:spPr>
        <p:txBody>
          <a:bodyPr/>
          <a:lstStyle/>
          <a:p>
            <a:r>
              <a:rPr lang="en-US" altLang="en-US">
                <a:solidFill>
                  <a:schemeClr val="tx1"/>
                </a:solidFill>
              </a:rPr>
              <a:t>Chorus</a:t>
            </a:r>
            <a:endParaRPr lang="en-US" altLang="en-US"/>
          </a:p>
        </p:txBody>
      </p:sp>
      <p:sp>
        <p:nvSpPr>
          <p:cNvPr id="14340" name="Text Box 41">
            <a:extLst>
              <a:ext uri="{FF2B5EF4-FFF2-40B4-BE49-F238E27FC236}">
                <a16:creationId xmlns:a16="http://schemas.microsoft.com/office/drawing/2014/main" id="{F88F6AFC-54BB-2DE2-8AE1-D5396E74376B}"/>
              </a:ext>
            </a:extLst>
          </p:cNvPr>
          <p:cNvSpPr txBox="1">
            <a:spLocks noChangeArrowheads="1"/>
          </p:cNvSpPr>
          <p:nvPr/>
        </p:nvSpPr>
        <p:spPr bwMode="auto">
          <a:xfrm>
            <a:off x="115491" y="54769"/>
            <a:ext cx="5372100" cy="415498"/>
          </a:xfrm>
          <a:prstGeom prst="rect">
            <a:avLst/>
          </a:prstGeom>
          <a:noFill/>
          <a:ln>
            <a:noFill/>
          </a:ln>
          <a:effectLst/>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100" b="1">
                <a:solidFill>
                  <a:srgbClr val="3333CC"/>
                </a:solidFill>
                <a:latin typeface="Arial" panose="020B0604020202020204" pitchFamily="34" charset="0"/>
              </a:rPr>
              <a:t>#277</a:t>
            </a:r>
            <a:r>
              <a:rPr lang="en-US" altLang="en-US" sz="2100">
                <a:solidFill>
                  <a:srgbClr val="3333CC"/>
                </a:solidFill>
                <a:latin typeface="Arial" panose="020B0604020202020204" pitchFamily="34" charset="0"/>
              </a:rPr>
              <a:t> – I Have Heard of a Land</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138B3A-6984-C65E-068C-112897A8FF3B}"/>
            </a:ext>
          </a:extLst>
        </p:cNvPr>
        <p:cNvGrpSpPr/>
        <p:nvPr/>
      </p:nvGrpSpPr>
      <p:grpSpPr>
        <a:xfrm>
          <a:off x="0" y="0"/>
          <a:ext cx="0" cy="0"/>
          <a:chOff x="0" y="0"/>
          <a:chExt cx="0" cy="0"/>
        </a:xfrm>
      </p:grpSpPr>
      <p:sp>
        <p:nvSpPr>
          <p:cNvPr id="2" name="Staff line 1">
            <a:extLst>
              <a:ext uri="{FF2B5EF4-FFF2-40B4-BE49-F238E27FC236}">
                <a16:creationId xmlns:a16="http://schemas.microsoft.com/office/drawing/2014/main" id="{54C2753C-6389-34DB-7CBC-90C2BDAAD85E}"/>
              </a:ext>
              <a:ext uri="{C183D7F6-B498-43B3-948B-1728B52AA6E4}">
                <adec:decorative xmlns:adec="http://schemas.microsoft.com/office/drawing/2017/decorative" val="1"/>
              </a:ext>
            </a:extLst>
          </p:cNvPr>
          <p:cNvSpPr/>
          <p:nvPr/>
        </p:nvSpPr>
        <p:spPr>
          <a:xfrm>
            <a:off x="0" y="411480"/>
            <a:ext cx="9144000" cy="0"/>
          </a:xfrm>
          <a:prstGeom prst="line">
            <a:avLst/>
          </a:prstGeom>
          <a:noFill/>
          <a:ln w="12700">
            <a:solidFill>
              <a:srgbClr val="33465E"/>
            </a:solidFill>
            <a:prstDash val="solid"/>
          </a:ln>
        </p:spPr>
        <p:txBody>
          <a:bodyPr/>
          <a:lstStyle/>
          <a:p>
            <a:endParaRPr lang="en-US"/>
          </a:p>
        </p:txBody>
      </p:sp>
      <p:sp>
        <p:nvSpPr>
          <p:cNvPr id="3" name="Staff line 2">
            <a:extLst>
              <a:ext uri="{FF2B5EF4-FFF2-40B4-BE49-F238E27FC236}">
                <a16:creationId xmlns:a16="http://schemas.microsoft.com/office/drawing/2014/main" id="{47DCE2A2-C2EC-655F-05EB-E59115013E93}"/>
              </a:ext>
              <a:ext uri="{C183D7F6-B498-43B3-948B-1728B52AA6E4}">
                <adec:decorative xmlns:adec="http://schemas.microsoft.com/office/drawing/2017/decorative" val="1"/>
              </a:ext>
            </a:extLst>
          </p:cNvPr>
          <p:cNvSpPr/>
          <p:nvPr/>
        </p:nvSpPr>
        <p:spPr>
          <a:xfrm>
            <a:off x="0" y="512064"/>
            <a:ext cx="9144000" cy="0"/>
          </a:xfrm>
          <a:prstGeom prst="line">
            <a:avLst/>
          </a:prstGeom>
          <a:noFill/>
          <a:ln w="12700">
            <a:solidFill>
              <a:srgbClr val="33465E"/>
            </a:solidFill>
            <a:prstDash val="solid"/>
          </a:ln>
        </p:spPr>
        <p:txBody>
          <a:bodyPr/>
          <a:lstStyle/>
          <a:p>
            <a:endParaRPr lang="en-US"/>
          </a:p>
        </p:txBody>
      </p:sp>
      <p:sp>
        <p:nvSpPr>
          <p:cNvPr id="4" name="Staff line 3">
            <a:extLst>
              <a:ext uri="{FF2B5EF4-FFF2-40B4-BE49-F238E27FC236}">
                <a16:creationId xmlns:a16="http://schemas.microsoft.com/office/drawing/2014/main" id="{18F89142-7050-A74C-0299-3EF0E1B22DD6}"/>
              </a:ext>
              <a:ext uri="{C183D7F6-B498-43B3-948B-1728B52AA6E4}">
                <adec:decorative xmlns:adec="http://schemas.microsoft.com/office/drawing/2017/decorative" val="1"/>
              </a:ext>
            </a:extLst>
          </p:cNvPr>
          <p:cNvSpPr/>
          <p:nvPr/>
        </p:nvSpPr>
        <p:spPr>
          <a:xfrm>
            <a:off x="0" y="612648"/>
            <a:ext cx="9144000" cy="0"/>
          </a:xfrm>
          <a:prstGeom prst="line">
            <a:avLst/>
          </a:prstGeom>
          <a:noFill/>
          <a:ln w="12700">
            <a:solidFill>
              <a:srgbClr val="33465E"/>
            </a:solidFill>
            <a:prstDash val="solid"/>
          </a:ln>
        </p:spPr>
        <p:txBody>
          <a:bodyPr/>
          <a:lstStyle/>
          <a:p>
            <a:endParaRPr lang="en-US"/>
          </a:p>
        </p:txBody>
      </p:sp>
      <p:sp>
        <p:nvSpPr>
          <p:cNvPr id="5" name="Staff line 4">
            <a:extLst>
              <a:ext uri="{FF2B5EF4-FFF2-40B4-BE49-F238E27FC236}">
                <a16:creationId xmlns:a16="http://schemas.microsoft.com/office/drawing/2014/main" id="{840A15D5-CE71-662C-9CC9-1CB243BC13B3}"/>
              </a:ext>
              <a:ext uri="{C183D7F6-B498-43B3-948B-1728B52AA6E4}">
                <adec:decorative xmlns:adec="http://schemas.microsoft.com/office/drawing/2017/decorative" val="1"/>
              </a:ext>
            </a:extLst>
          </p:cNvPr>
          <p:cNvSpPr/>
          <p:nvPr/>
        </p:nvSpPr>
        <p:spPr>
          <a:xfrm>
            <a:off x="0" y="713232"/>
            <a:ext cx="9144000" cy="0"/>
          </a:xfrm>
          <a:prstGeom prst="line">
            <a:avLst/>
          </a:prstGeom>
          <a:noFill/>
          <a:ln w="12700">
            <a:solidFill>
              <a:srgbClr val="33465E"/>
            </a:solidFill>
            <a:prstDash val="solid"/>
          </a:ln>
        </p:spPr>
        <p:txBody>
          <a:bodyPr/>
          <a:lstStyle/>
          <a:p>
            <a:endParaRPr lang="en-US"/>
          </a:p>
        </p:txBody>
      </p:sp>
      <p:sp>
        <p:nvSpPr>
          <p:cNvPr id="6" name="Staff line 5">
            <a:extLst>
              <a:ext uri="{FF2B5EF4-FFF2-40B4-BE49-F238E27FC236}">
                <a16:creationId xmlns:a16="http://schemas.microsoft.com/office/drawing/2014/main" id="{D0B55684-D2C0-508A-A15F-EF0BF4FED901}"/>
              </a:ext>
              <a:ext uri="{C183D7F6-B498-43B3-948B-1728B52AA6E4}">
                <adec:decorative xmlns:adec="http://schemas.microsoft.com/office/drawing/2017/decorative" val="1"/>
              </a:ext>
            </a:extLst>
          </p:cNvPr>
          <p:cNvSpPr/>
          <p:nvPr/>
        </p:nvSpPr>
        <p:spPr>
          <a:xfrm>
            <a:off x="0" y="813816"/>
            <a:ext cx="9144000" cy="0"/>
          </a:xfrm>
          <a:prstGeom prst="line">
            <a:avLst/>
          </a:prstGeom>
          <a:noFill/>
          <a:ln w="12700">
            <a:solidFill>
              <a:srgbClr val="33465E"/>
            </a:solidFill>
            <a:prstDash val="solid"/>
          </a:ln>
        </p:spPr>
        <p:txBody>
          <a:bodyPr/>
          <a:lstStyle/>
          <a:p>
            <a:endParaRPr lang="en-US"/>
          </a:p>
        </p:txBody>
      </p:sp>
      <p:sp>
        <p:nvSpPr>
          <p:cNvPr id="7" name="Staff line 1">
            <a:extLst>
              <a:ext uri="{FF2B5EF4-FFF2-40B4-BE49-F238E27FC236}">
                <a16:creationId xmlns:a16="http://schemas.microsoft.com/office/drawing/2014/main" id="{664AA5D2-6586-8975-2278-A2EE6E20ADA9}"/>
              </a:ext>
              <a:ext uri="{C183D7F6-B498-43B3-948B-1728B52AA6E4}">
                <adec:decorative xmlns:adec="http://schemas.microsoft.com/office/drawing/2017/decorative" val="1"/>
              </a:ext>
            </a:extLst>
          </p:cNvPr>
          <p:cNvSpPr/>
          <p:nvPr/>
        </p:nvSpPr>
        <p:spPr>
          <a:xfrm>
            <a:off x="0" y="3977640"/>
            <a:ext cx="9144000" cy="0"/>
          </a:xfrm>
          <a:prstGeom prst="line">
            <a:avLst/>
          </a:prstGeom>
          <a:noFill/>
          <a:ln w="12700">
            <a:solidFill>
              <a:srgbClr val="33465E"/>
            </a:solidFill>
            <a:prstDash val="solid"/>
          </a:ln>
        </p:spPr>
        <p:txBody>
          <a:bodyPr/>
          <a:lstStyle/>
          <a:p>
            <a:endParaRPr lang="en-US"/>
          </a:p>
        </p:txBody>
      </p:sp>
      <p:sp>
        <p:nvSpPr>
          <p:cNvPr id="8" name="Staff line 2">
            <a:extLst>
              <a:ext uri="{FF2B5EF4-FFF2-40B4-BE49-F238E27FC236}">
                <a16:creationId xmlns:a16="http://schemas.microsoft.com/office/drawing/2014/main" id="{2842C2EA-64FC-DEA0-C159-223880E54831}"/>
              </a:ext>
              <a:ext uri="{C183D7F6-B498-43B3-948B-1728B52AA6E4}">
                <adec:decorative xmlns:adec="http://schemas.microsoft.com/office/drawing/2017/decorative" val="1"/>
              </a:ext>
            </a:extLst>
          </p:cNvPr>
          <p:cNvSpPr/>
          <p:nvPr/>
        </p:nvSpPr>
        <p:spPr>
          <a:xfrm>
            <a:off x="0" y="4078224"/>
            <a:ext cx="9144000" cy="0"/>
          </a:xfrm>
          <a:prstGeom prst="line">
            <a:avLst/>
          </a:prstGeom>
          <a:noFill/>
          <a:ln w="12700">
            <a:solidFill>
              <a:srgbClr val="33465E"/>
            </a:solidFill>
            <a:prstDash val="solid"/>
          </a:ln>
        </p:spPr>
        <p:txBody>
          <a:bodyPr/>
          <a:lstStyle/>
          <a:p>
            <a:endParaRPr lang="en-US"/>
          </a:p>
        </p:txBody>
      </p:sp>
      <p:sp>
        <p:nvSpPr>
          <p:cNvPr id="9" name="Staff line 3">
            <a:extLst>
              <a:ext uri="{FF2B5EF4-FFF2-40B4-BE49-F238E27FC236}">
                <a16:creationId xmlns:a16="http://schemas.microsoft.com/office/drawing/2014/main" id="{9338F1FD-76CB-1F85-0892-DF5FBFD66169}"/>
              </a:ext>
              <a:ext uri="{C183D7F6-B498-43B3-948B-1728B52AA6E4}">
                <adec:decorative xmlns:adec="http://schemas.microsoft.com/office/drawing/2017/decorative" val="1"/>
              </a:ext>
            </a:extLst>
          </p:cNvPr>
          <p:cNvSpPr/>
          <p:nvPr/>
        </p:nvSpPr>
        <p:spPr>
          <a:xfrm>
            <a:off x="0" y="4178808"/>
            <a:ext cx="9144000" cy="0"/>
          </a:xfrm>
          <a:prstGeom prst="line">
            <a:avLst/>
          </a:prstGeom>
          <a:noFill/>
          <a:ln w="12700">
            <a:solidFill>
              <a:srgbClr val="33465E"/>
            </a:solidFill>
            <a:prstDash val="solid"/>
          </a:ln>
        </p:spPr>
        <p:txBody>
          <a:bodyPr/>
          <a:lstStyle/>
          <a:p>
            <a:endParaRPr lang="en-US"/>
          </a:p>
        </p:txBody>
      </p:sp>
      <p:sp>
        <p:nvSpPr>
          <p:cNvPr id="10" name="Staff line 4">
            <a:extLst>
              <a:ext uri="{FF2B5EF4-FFF2-40B4-BE49-F238E27FC236}">
                <a16:creationId xmlns:a16="http://schemas.microsoft.com/office/drawing/2014/main" id="{AEE97197-0512-32B7-95B3-F102EFEDB30D}"/>
              </a:ext>
              <a:ext uri="{C183D7F6-B498-43B3-948B-1728B52AA6E4}">
                <adec:decorative xmlns:adec="http://schemas.microsoft.com/office/drawing/2017/decorative" val="1"/>
              </a:ext>
            </a:extLst>
          </p:cNvPr>
          <p:cNvSpPr/>
          <p:nvPr/>
        </p:nvSpPr>
        <p:spPr>
          <a:xfrm>
            <a:off x="0" y="4279392"/>
            <a:ext cx="9144000" cy="0"/>
          </a:xfrm>
          <a:prstGeom prst="line">
            <a:avLst/>
          </a:prstGeom>
          <a:noFill/>
          <a:ln w="12700">
            <a:solidFill>
              <a:srgbClr val="33465E"/>
            </a:solidFill>
            <a:prstDash val="solid"/>
          </a:ln>
        </p:spPr>
        <p:txBody>
          <a:bodyPr/>
          <a:lstStyle/>
          <a:p>
            <a:endParaRPr lang="en-US"/>
          </a:p>
        </p:txBody>
      </p:sp>
      <p:sp>
        <p:nvSpPr>
          <p:cNvPr id="11" name="Staff line 5">
            <a:extLst>
              <a:ext uri="{FF2B5EF4-FFF2-40B4-BE49-F238E27FC236}">
                <a16:creationId xmlns:a16="http://schemas.microsoft.com/office/drawing/2014/main" id="{0796C363-9DB5-E16E-B9BD-774C4D6F05FF}"/>
              </a:ext>
              <a:ext uri="{C183D7F6-B498-43B3-948B-1728B52AA6E4}">
                <adec:decorative xmlns:adec="http://schemas.microsoft.com/office/drawing/2017/decorative" val="1"/>
              </a:ext>
            </a:extLst>
          </p:cNvPr>
          <p:cNvSpPr/>
          <p:nvPr/>
        </p:nvSpPr>
        <p:spPr>
          <a:xfrm>
            <a:off x="0" y="4379976"/>
            <a:ext cx="9144000" cy="0"/>
          </a:xfrm>
          <a:prstGeom prst="line">
            <a:avLst/>
          </a:prstGeom>
          <a:noFill/>
          <a:ln w="12700">
            <a:solidFill>
              <a:srgbClr val="33465E"/>
            </a:solidFill>
            <a:prstDash val="solid"/>
          </a:ln>
        </p:spPr>
        <p:txBody>
          <a:bodyPr/>
          <a:lstStyle/>
          <a:p>
            <a:endParaRPr lang="en-US"/>
          </a:p>
        </p:txBody>
      </p:sp>
      <p:sp>
        <p:nvSpPr>
          <p:cNvPr id="12" name="Note head">
            <a:extLst>
              <a:ext uri="{FF2B5EF4-FFF2-40B4-BE49-F238E27FC236}">
                <a16:creationId xmlns:a16="http://schemas.microsoft.com/office/drawing/2014/main" id="{67E0199A-145F-BDC5-CA1F-B7247011559F}"/>
              </a:ext>
              <a:ext uri="{C183D7F6-B498-43B3-948B-1728B52AA6E4}">
                <adec:decorative xmlns:adec="http://schemas.microsoft.com/office/drawing/2017/decorative" val="1"/>
              </a:ext>
            </a:extLst>
          </p:cNvPr>
          <p:cNvSpPr/>
          <p:nvPr/>
        </p:nvSpPr>
        <p:spPr>
          <a:xfrm rot="20400000">
            <a:off x="1005840" y="512064"/>
            <a:ext cx="155448" cy="118872"/>
          </a:xfrm>
          <a:prstGeom prst="ellipse">
            <a:avLst/>
          </a:prstGeom>
          <a:solidFill>
            <a:srgbClr val="B8860B"/>
          </a:solidFill>
          <a:ln/>
        </p:spPr>
        <p:txBody>
          <a:bodyPr/>
          <a:lstStyle/>
          <a:p>
            <a:endParaRPr lang="en-US"/>
          </a:p>
        </p:txBody>
      </p:sp>
      <p:sp>
        <p:nvSpPr>
          <p:cNvPr id="13" name="Note stem">
            <a:extLst>
              <a:ext uri="{FF2B5EF4-FFF2-40B4-BE49-F238E27FC236}">
                <a16:creationId xmlns:a16="http://schemas.microsoft.com/office/drawing/2014/main" id="{1A49E5C0-A87F-78A2-28A1-C550CE967864}"/>
              </a:ext>
              <a:ext uri="{C183D7F6-B498-43B3-948B-1728B52AA6E4}">
                <adec:decorative xmlns:adec="http://schemas.microsoft.com/office/drawing/2017/decorative" val="1"/>
              </a:ext>
            </a:extLst>
          </p:cNvPr>
          <p:cNvSpPr/>
          <p:nvPr/>
        </p:nvSpPr>
        <p:spPr>
          <a:xfrm>
            <a:off x="1152144" y="128016"/>
            <a:ext cx="0" cy="420624"/>
          </a:xfrm>
          <a:prstGeom prst="line">
            <a:avLst/>
          </a:prstGeom>
          <a:noFill/>
          <a:ln w="15875">
            <a:solidFill>
              <a:srgbClr val="B8860B"/>
            </a:solidFill>
            <a:prstDash val="solid"/>
          </a:ln>
        </p:spPr>
        <p:txBody>
          <a:bodyPr/>
          <a:lstStyle/>
          <a:p>
            <a:endParaRPr lang="en-US"/>
          </a:p>
        </p:txBody>
      </p:sp>
      <p:sp>
        <p:nvSpPr>
          <p:cNvPr id="14" name="Note head">
            <a:extLst>
              <a:ext uri="{FF2B5EF4-FFF2-40B4-BE49-F238E27FC236}">
                <a16:creationId xmlns:a16="http://schemas.microsoft.com/office/drawing/2014/main" id="{A8BA45BC-70C5-43EB-0C75-6BA56636719F}"/>
              </a:ext>
              <a:ext uri="{C183D7F6-B498-43B3-948B-1728B52AA6E4}">
                <adec:decorative xmlns:adec="http://schemas.microsoft.com/office/drawing/2017/decorative" val="1"/>
              </a:ext>
            </a:extLst>
          </p:cNvPr>
          <p:cNvSpPr/>
          <p:nvPr/>
        </p:nvSpPr>
        <p:spPr>
          <a:xfrm rot="20400000">
            <a:off x="1828800" y="612648"/>
            <a:ext cx="155448" cy="118872"/>
          </a:xfrm>
          <a:prstGeom prst="ellipse">
            <a:avLst/>
          </a:prstGeom>
          <a:solidFill>
            <a:srgbClr val="B8860B"/>
          </a:solidFill>
          <a:ln/>
        </p:spPr>
        <p:txBody>
          <a:bodyPr/>
          <a:lstStyle/>
          <a:p>
            <a:endParaRPr lang="en-US"/>
          </a:p>
        </p:txBody>
      </p:sp>
      <p:sp>
        <p:nvSpPr>
          <p:cNvPr id="15" name="Note stem">
            <a:extLst>
              <a:ext uri="{FF2B5EF4-FFF2-40B4-BE49-F238E27FC236}">
                <a16:creationId xmlns:a16="http://schemas.microsoft.com/office/drawing/2014/main" id="{398255E6-3E6A-4E9B-57AE-F1B62A8E9E9C}"/>
              </a:ext>
              <a:ext uri="{C183D7F6-B498-43B3-948B-1728B52AA6E4}">
                <adec:decorative xmlns:adec="http://schemas.microsoft.com/office/drawing/2017/decorative" val="1"/>
              </a:ext>
            </a:extLst>
          </p:cNvPr>
          <p:cNvSpPr/>
          <p:nvPr/>
        </p:nvSpPr>
        <p:spPr>
          <a:xfrm>
            <a:off x="1975104" y="228600"/>
            <a:ext cx="0" cy="420624"/>
          </a:xfrm>
          <a:prstGeom prst="line">
            <a:avLst/>
          </a:prstGeom>
          <a:noFill/>
          <a:ln w="15875">
            <a:solidFill>
              <a:srgbClr val="B8860B"/>
            </a:solidFill>
            <a:prstDash val="solid"/>
          </a:ln>
        </p:spPr>
        <p:txBody>
          <a:bodyPr/>
          <a:lstStyle/>
          <a:p>
            <a:endParaRPr lang="en-US"/>
          </a:p>
        </p:txBody>
      </p:sp>
      <p:sp>
        <p:nvSpPr>
          <p:cNvPr id="16" name="Note head">
            <a:extLst>
              <a:ext uri="{FF2B5EF4-FFF2-40B4-BE49-F238E27FC236}">
                <a16:creationId xmlns:a16="http://schemas.microsoft.com/office/drawing/2014/main" id="{EAD0CF68-8DE5-B7CF-4D4C-912A673335A7}"/>
              </a:ext>
              <a:ext uri="{C183D7F6-B498-43B3-948B-1728B52AA6E4}">
                <adec:decorative xmlns:adec="http://schemas.microsoft.com/office/drawing/2017/decorative" val="1"/>
              </a:ext>
            </a:extLst>
          </p:cNvPr>
          <p:cNvSpPr/>
          <p:nvPr/>
        </p:nvSpPr>
        <p:spPr>
          <a:xfrm rot="20400000">
            <a:off x="2834640" y="713232"/>
            <a:ext cx="155448" cy="118872"/>
          </a:xfrm>
          <a:prstGeom prst="ellipse">
            <a:avLst/>
          </a:prstGeom>
          <a:solidFill>
            <a:srgbClr val="B8860B"/>
          </a:solidFill>
          <a:ln/>
        </p:spPr>
        <p:txBody>
          <a:bodyPr/>
          <a:lstStyle/>
          <a:p>
            <a:endParaRPr lang="en-US"/>
          </a:p>
        </p:txBody>
      </p:sp>
      <p:sp>
        <p:nvSpPr>
          <p:cNvPr id="17" name="Note stem">
            <a:extLst>
              <a:ext uri="{FF2B5EF4-FFF2-40B4-BE49-F238E27FC236}">
                <a16:creationId xmlns:a16="http://schemas.microsoft.com/office/drawing/2014/main" id="{14D97307-51B7-9D99-641B-135546453ABA}"/>
              </a:ext>
              <a:ext uri="{C183D7F6-B498-43B3-948B-1728B52AA6E4}">
                <adec:decorative xmlns:adec="http://schemas.microsoft.com/office/drawing/2017/decorative" val="1"/>
              </a:ext>
            </a:extLst>
          </p:cNvPr>
          <p:cNvSpPr/>
          <p:nvPr/>
        </p:nvSpPr>
        <p:spPr>
          <a:xfrm>
            <a:off x="2980944" y="329184"/>
            <a:ext cx="0" cy="420624"/>
          </a:xfrm>
          <a:prstGeom prst="line">
            <a:avLst/>
          </a:prstGeom>
          <a:noFill/>
          <a:ln w="15875">
            <a:solidFill>
              <a:srgbClr val="B8860B"/>
            </a:solidFill>
            <a:prstDash val="solid"/>
          </a:ln>
        </p:spPr>
        <p:txBody>
          <a:bodyPr/>
          <a:lstStyle/>
          <a:p>
            <a:endParaRPr lang="en-US"/>
          </a:p>
        </p:txBody>
      </p:sp>
      <p:sp>
        <p:nvSpPr>
          <p:cNvPr id="18" name="Note head">
            <a:extLst>
              <a:ext uri="{FF2B5EF4-FFF2-40B4-BE49-F238E27FC236}">
                <a16:creationId xmlns:a16="http://schemas.microsoft.com/office/drawing/2014/main" id="{142367BA-85D8-1AEA-8423-2203AD9E3949}"/>
              </a:ext>
              <a:ext uri="{C183D7F6-B498-43B3-948B-1728B52AA6E4}">
                <adec:decorative xmlns:adec="http://schemas.microsoft.com/office/drawing/2017/decorative" val="1"/>
              </a:ext>
            </a:extLst>
          </p:cNvPr>
          <p:cNvSpPr/>
          <p:nvPr/>
        </p:nvSpPr>
        <p:spPr>
          <a:xfrm rot="20400000">
            <a:off x="3840480" y="813816"/>
            <a:ext cx="155448" cy="118872"/>
          </a:xfrm>
          <a:prstGeom prst="ellipse">
            <a:avLst/>
          </a:prstGeom>
          <a:solidFill>
            <a:srgbClr val="B8860B"/>
          </a:solidFill>
          <a:ln/>
        </p:spPr>
        <p:txBody>
          <a:bodyPr/>
          <a:lstStyle/>
          <a:p>
            <a:endParaRPr lang="en-US"/>
          </a:p>
        </p:txBody>
      </p:sp>
      <p:sp>
        <p:nvSpPr>
          <p:cNvPr id="19" name="Note stem">
            <a:extLst>
              <a:ext uri="{FF2B5EF4-FFF2-40B4-BE49-F238E27FC236}">
                <a16:creationId xmlns:a16="http://schemas.microsoft.com/office/drawing/2014/main" id="{7E80FE7B-07FE-317C-ED72-507E6422B03D}"/>
              </a:ext>
              <a:ext uri="{C183D7F6-B498-43B3-948B-1728B52AA6E4}">
                <adec:decorative xmlns:adec="http://schemas.microsoft.com/office/drawing/2017/decorative" val="1"/>
              </a:ext>
            </a:extLst>
          </p:cNvPr>
          <p:cNvSpPr/>
          <p:nvPr/>
        </p:nvSpPr>
        <p:spPr>
          <a:xfrm>
            <a:off x="3986784" y="429768"/>
            <a:ext cx="0" cy="420624"/>
          </a:xfrm>
          <a:prstGeom prst="line">
            <a:avLst/>
          </a:prstGeom>
          <a:noFill/>
          <a:ln w="15875">
            <a:solidFill>
              <a:srgbClr val="B8860B"/>
            </a:solidFill>
            <a:prstDash val="solid"/>
          </a:ln>
        </p:spPr>
        <p:txBody>
          <a:bodyPr/>
          <a:lstStyle/>
          <a:p>
            <a:endParaRPr lang="en-US"/>
          </a:p>
        </p:txBody>
      </p:sp>
      <p:sp>
        <p:nvSpPr>
          <p:cNvPr id="20" name="Note head">
            <a:extLst>
              <a:ext uri="{FF2B5EF4-FFF2-40B4-BE49-F238E27FC236}">
                <a16:creationId xmlns:a16="http://schemas.microsoft.com/office/drawing/2014/main" id="{6C0E371B-D372-9270-F6DB-19DEF4773E48}"/>
              </a:ext>
              <a:ext uri="{C183D7F6-B498-43B3-948B-1728B52AA6E4}">
                <adec:decorative xmlns:adec="http://schemas.microsoft.com/office/drawing/2017/decorative" val="1"/>
              </a:ext>
            </a:extLst>
          </p:cNvPr>
          <p:cNvSpPr/>
          <p:nvPr/>
        </p:nvSpPr>
        <p:spPr>
          <a:xfrm rot="20400000">
            <a:off x="4937760" y="512064"/>
            <a:ext cx="155448" cy="118872"/>
          </a:xfrm>
          <a:prstGeom prst="ellipse">
            <a:avLst/>
          </a:prstGeom>
          <a:solidFill>
            <a:srgbClr val="B8860B"/>
          </a:solidFill>
          <a:ln/>
        </p:spPr>
        <p:txBody>
          <a:bodyPr/>
          <a:lstStyle/>
          <a:p>
            <a:endParaRPr lang="en-US"/>
          </a:p>
        </p:txBody>
      </p:sp>
      <p:sp>
        <p:nvSpPr>
          <p:cNvPr id="21" name="Note stem">
            <a:extLst>
              <a:ext uri="{FF2B5EF4-FFF2-40B4-BE49-F238E27FC236}">
                <a16:creationId xmlns:a16="http://schemas.microsoft.com/office/drawing/2014/main" id="{BF5F6A0C-EDAA-0B55-79A4-1A6209639B14}"/>
              </a:ext>
              <a:ext uri="{C183D7F6-B498-43B3-948B-1728B52AA6E4}">
                <adec:decorative xmlns:adec="http://schemas.microsoft.com/office/drawing/2017/decorative" val="1"/>
              </a:ext>
            </a:extLst>
          </p:cNvPr>
          <p:cNvSpPr/>
          <p:nvPr/>
        </p:nvSpPr>
        <p:spPr>
          <a:xfrm>
            <a:off x="5084064" y="128016"/>
            <a:ext cx="0" cy="420624"/>
          </a:xfrm>
          <a:prstGeom prst="line">
            <a:avLst/>
          </a:prstGeom>
          <a:noFill/>
          <a:ln w="15875">
            <a:solidFill>
              <a:srgbClr val="B8860B"/>
            </a:solidFill>
            <a:prstDash val="solid"/>
          </a:ln>
        </p:spPr>
        <p:txBody>
          <a:bodyPr/>
          <a:lstStyle/>
          <a:p>
            <a:endParaRPr lang="en-US"/>
          </a:p>
        </p:txBody>
      </p:sp>
      <p:sp>
        <p:nvSpPr>
          <p:cNvPr id="22" name="Note head">
            <a:extLst>
              <a:ext uri="{FF2B5EF4-FFF2-40B4-BE49-F238E27FC236}">
                <a16:creationId xmlns:a16="http://schemas.microsoft.com/office/drawing/2014/main" id="{CBF2056D-F96D-6850-F790-C79F5C0A7A70}"/>
              </a:ext>
              <a:ext uri="{C183D7F6-B498-43B3-948B-1728B52AA6E4}">
                <adec:decorative xmlns:adec="http://schemas.microsoft.com/office/drawing/2017/decorative" val="1"/>
              </a:ext>
            </a:extLst>
          </p:cNvPr>
          <p:cNvSpPr/>
          <p:nvPr/>
        </p:nvSpPr>
        <p:spPr>
          <a:xfrm rot="20400000">
            <a:off x="6035040" y="612648"/>
            <a:ext cx="155448" cy="118872"/>
          </a:xfrm>
          <a:prstGeom prst="ellipse">
            <a:avLst/>
          </a:prstGeom>
          <a:solidFill>
            <a:srgbClr val="B8860B"/>
          </a:solidFill>
          <a:ln/>
        </p:spPr>
        <p:txBody>
          <a:bodyPr/>
          <a:lstStyle/>
          <a:p>
            <a:endParaRPr lang="en-US"/>
          </a:p>
        </p:txBody>
      </p:sp>
      <p:sp>
        <p:nvSpPr>
          <p:cNvPr id="23" name="Note stem">
            <a:extLst>
              <a:ext uri="{FF2B5EF4-FFF2-40B4-BE49-F238E27FC236}">
                <a16:creationId xmlns:a16="http://schemas.microsoft.com/office/drawing/2014/main" id="{107468E6-DE33-9192-0CFF-A93724136E4D}"/>
              </a:ext>
              <a:ext uri="{C183D7F6-B498-43B3-948B-1728B52AA6E4}">
                <adec:decorative xmlns:adec="http://schemas.microsoft.com/office/drawing/2017/decorative" val="1"/>
              </a:ext>
            </a:extLst>
          </p:cNvPr>
          <p:cNvSpPr/>
          <p:nvPr/>
        </p:nvSpPr>
        <p:spPr>
          <a:xfrm>
            <a:off x="6181344" y="228600"/>
            <a:ext cx="0" cy="420624"/>
          </a:xfrm>
          <a:prstGeom prst="line">
            <a:avLst/>
          </a:prstGeom>
          <a:noFill/>
          <a:ln w="15875">
            <a:solidFill>
              <a:srgbClr val="B8860B"/>
            </a:solidFill>
            <a:prstDash val="solid"/>
          </a:ln>
        </p:spPr>
        <p:txBody>
          <a:bodyPr/>
          <a:lstStyle/>
          <a:p>
            <a:endParaRPr lang="en-US"/>
          </a:p>
        </p:txBody>
      </p:sp>
      <p:sp>
        <p:nvSpPr>
          <p:cNvPr id="24" name="Note head">
            <a:extLst>
              <a:ext uri="{FF2B5EF4-FFF2-40B4-BE49-F238E27FC236}">
                <a16:creationId xmlns:a16="http://schemas.microsoft.com/office/drawing/2014/main" id="{851FA43C-8BD6-6597-A08D-BADCE8930B0E}"/>
              </a:ext>
              <a:ext uri="{C183D7F6-B498-43B3-948B-1728B52AA6E4}">
                <adec:decorative xmlns:adec="http://schemas.microsoft.com/office/drawing/2017/decorative" val="1"/>
              </a:ext>
            </a:extLst>
          </p:cNvPr>
          <p:cNvSpPr/>
          <p:nvPr/>
        </p:nvSpPr>
        <p:spPr>
          <a:xfrm rot="20400000">
            <a:off x="6858000" y="713232"/>
            <a:ext cx="155448" cy="118872"/>
          </a:xfrm>
          <a:prstGeom prst="ellipse">
            <a:avLst/>
          </a:prstGeom>
          <a:solidFill>
            <a:srgbClr val="B8860B"/>
          </a:solidFill>
          <a:ln/>
        </p:spPr>
        <p:txBody>
          <a:bodyPr/>
          <a:lstStyle/>
          <a:p>
            <a:endParaRPr lang="en-US"/>
          </a:p>
        </p:txBody>
      </p:sp>
      <p:sp>
        <p:nvSpPr>
          <p:cNvPr id="25" name="Note stem">
            <a:extLst>
              <a:ext uri="{FF2B5EF4-FFF2-40B4-BE49-F238E27FC236}">
                <a16:creationId xmlns:a16="http://schemas.microsoft.com/office/drawing/2014/main" id="{D9A4F2B4-269F-6BC4-961E-25394F5562C6}"/>
              </a:ext>
              <a:ext uri="{C183D7F6-B498-43B3-948B-1728B52AA6E4}">
                <adec:decorative xmlns:adec="http://schemas.microsoft.com/office/drawing/2017/decorative" val="1"/>
              </a:ext>
            </a:extLst>
          </p:cNvPr>
          <p:cNvSpPr/>
          <p:nvPr/>
        </p:nvSpPr>
        <p:spPr>
          <a:xfrm>
            <a:off x="7004304" y="329184"/>
            <a:ext cx="0" cy="420624"/>
          </a:xfrm>
          <a:prstGeom prst="line">
            <a:avLst/>
          </a:prstGeom>
          <a:noFill/>
          <a:ln w="15875">
            <a:solidFill>
              <a:srgbClr val="B8860B"/>
            </a:solidFill>
            <a:prstDash val="solid"/>
          </a:ln>
        </p:spPr>
        <p:txBody>
          <a:bodyPr/>
          <a:lstStyle/>
          <a:p>
            <a:endParaRPr lang="en-US"/>
          </a:p>
        </p:txBody>
      </p:sp>
      <p:sp>
        <p:nvSpPr>
          <p:cNvPr id="26" name="Note head">
            <a:extLst>
              <a:ext uri="{FF2B5EF4-FFF2-40B4-BE49-F238E27FC236}">
                <a16:creationId xmlns:a16="http://schemas.microsoft.com/office/drawing/2014/main" id="{9B5EC83B-9C1A-F16A-450E-F237F0B920F3}"/>
              </a:ext>
              <a:ext uri="{C183D7F6-B498-43B3-948B-1728B52AA6E4}">
                <adec:decorative xmlns:adec="http://schemas.microsoft.com/office/drawing/2017/decorative" val="1"/>
              </a:ext>
            </a:extLst>
          </p:cNvPr>
          <p:cNvSpPr/>
          <p:nvPr/>
        </p:nvSpPr>
        <p:spPr>
          <a:xfrm rot="20400000">
            <a:off x="7863840" y="813816"/>
            <a:ext cx="155448" cy="118872"/>
          </a:xfrm>
          <a:prstGeom prst="ellipse">
            <a:avLst/>
          </a:prstGeom>
          <a:solidFill>
            <a:srgbClr val="B8860B"/>
          </a:solidFill>
          <a:ln/>
        </p:spPr>
        <p:txBody>
          <a:bodyPr/>
          <a:lstStyle/>
          <a:p>
            <a:endParaRPr lang="en-US"/>
          </a:p>
        </p:txBody>
      </p:sp>
      <p:sp>
        <p:nvSpPr>
          <p:cNvPr id="27" name="Note stem">
            <a:extLst>
              <a:ext uri="{FF2B5EF4-FFF2-40B4-BE49-F238E27FC236}">
                <a16:creationId xmlns:a16="http://schemas.microsoft.com/office/drawing/2014/main" id="{4641FEBD-A02F-F4A7-0F34-828F2BED373A}"/>
              </a:ext>
              <a:ext uri="{C183D7F6-B498-43B3-948B-1728B52AA6E4}">
                <adec:decorative xmlns:adec="http://schemas.microsoft.com/office/drawing/2017/decorative" val="1"/>
              </a:ext>
            </a:extLst>
          </p:cNvPr>
          <p:cNvSpPr/>
          <p:nvPr/>
        </p:nvSpPr>
        <p:spPr>
          <a:xfrm>
            <a:off x="8010144" y="429768"/>
            <a:ext cx="0" cy="420624"/>
          </a:xfrm>
          <a:prstGeom prst="line">
            <a:avLst/>
          </a:prstGeom>
          <a:noFill/>
          <a:ln w="15875">
            <a:solidFill>
              <a:srgbClr val="B8860B"/>
            </a:solidFill>
            <a:prstDash val="solid"/>
          </a:ln>
        </p:spPr>
        <p:txBody>
          <a:bodyPr/>
          <a:lstStyle/>
          <a:p>
            <a:endParaRPr lang="en-US"/>
          </a:p>
        </p:txBody>
      </p:sp>
      <p:sp>
        <p:nvSpPr>
          <p:cNvPr id="28" name="Note head">
            <a:extLst>
              <a:ext uri="{FF2B5EF4-FFF2-40B4-BE49-F238E27FC236}">
                <a16:creationId xmlns:a16="http://schemas.microsoft.com/office/drawing/2014/main" id="{11EAC568-7923-98ED-4ABE-1F8249B9F558}"/>
              </a:ext>
              <a:ext uri="{C183D7F6-B498-43B3-948B-1728B52AA6E4}">
                <adec:decorative xmlns:adec="http://schemas.microsoft.com/office/drawing/2017/decorative" val="1"/>
              </a:ext>
            </a:extLst>
          </p:cNvPr>
          <p:cNvSpPr/>
          <p:nvPr/>
        </p:nvSpPr>
        <p:spPr>
          <a:xfrm rot="20400000">
            <a:off x="1463040" y="4078224"/>
            <a:ext cx="155448" cy="118872"/>
          </a:xfrm>
          <a:prstGeom prst="ellipse">
            <a:avLst/>
          </a:prstGeom>
          <a:solidFill>
            <a:srgbClr val="6E7E92"/>
          </a:solidFill>
          <a:ln/>
        </p:spPr>
        <p:txBody>
          <a:bodyPr/>
          <a:lstStyle/>
          <a:p>
            <a:endParaRPr lang="en-US"/>
          </a:p>
        </p:txBody>
      </p:sp>
      <p:sp>
        <p:nvSpPr>
          <p:cNvPr id="29" name="Note stem">
            <a:extLst>
              <a:ext uri="{FF2B5EF4-FFF2-40B4-BE49-F238E27FC236}">
                <a16:creationId xmlns:a16="http://schemas.microsoft.com/office/drawing/2014/main" id="{3965130A-DD02-B0DB-31DF-EB435DDABC2A}"/>
              </a:ext>
              <a:ext uri="{C183D7F6-B498-43B3-948B-1728B52AA6E4}">
                <adec:decorative xmlns:adec="http://schemas.microsoft.com/office/drawing/2017/decorative" val="1"/>
              </a:ext>
            </a:extLst>
          </p:cNvPr>
          <p:cNvSpPr/>
          <p:nvPr/>
        </p:nvSpPr>
        <p:spPr>
          <a:xfrm>
            <a:off x="1609344" y="3694176"/>
            <a:ext cx="0" cy="420624"/>
          </a:xfrm>
          <a:prstGeom prst="line">
            <a:avLst/>
          </a:prstGeom>
          <a:noFill/>
          <a:ln w="15875">
            <a:solidFill>
              <a:srgbClr val="6E7E92"/>
            </a:solidFill>
            <a:prstDash val="solid"/>
          </a:ln>
        </p:spPr>
        <p:txBody>
          <a:bodyPr/>
          <a:lstStyle/>
          <a:p>
            <a:endParaRPr lang="en-US"/>
          </a:p>
        </p:txBody>
      </p:sp>
      <p:sp>
        <p:nvSpPr>
          <p:cNvPr id="30" name="Note head">
            <a:extLst>
              <a:ext uri="{FF2B5EF4-FFF2-40B4-BE49-F238E27FC236}">
                <a16:creationId xmlns:a16="http://schemas.microsoft.com/office/drawing/2014/main" id="{E10A7DA3-C005-8336-AC3C-6E0FCF6479DC}"/>
              </a:ext>
              <a:ext uri="{C183D7F6-B498-43B3-948B-1728B52AA6E4}">
                <adec:decorative xmlns:adec="http://schemas.microsoft.com/office/drawing/2017/decorative" val="1"/>
              </a:ext>
            </a:extLst>
          </p:cNvPr>
          <p:cNvSpPr/>
          <p:nvPr/>
        </p:nvSpPr>
        <p:spPr>
          <a:xfrm rot="20400000">
            <a:off x="2468880" y="4178808"/>
            <a:ext cx="155448" cy="118872"/>
          </a:xfrm>
          <a:prstGeom prst="ellipse">
            <a:avLst/>
          </a:prstGeom>
          <a:solidFill>
            <a:srgbClr val="6E7E92"/>
          </a:solidFill>
          <a:ln/>
        </p:spPr>
        <p:txBody>
          <a:bodyPr/>
          <a:lstStyle/>
          <a:p>
            <a:endParaRPr lang="en-US"/>
          </a:p>
        </p:txBody>
      </p:sp>
      <p:sp>
        <p:nvSpPr>
          <p:cNvPr id="31" name="Note stem">
            <a:extLst>
              <a:ext uri="{FF2B5EF4-FFF2-40B4-BE49-F238E27FC236}">
                <a16:creationId xmlns:a16="http://schemas.microsoft.com/office/drawing/2014/main" id="{416A96F1-288E-270C-6547-6127385ED82B}"/>
              </a:ext>
              <a:ext uri="{C183D7F6-B498-43B3-948B-1728B52AA6E4}">
                <adec:decorative xmlns:adec="http://schemas.microsoft.com/office/drawing/2017/decorative" val="1"/>
              </a:ext>
            </a:extLst>
          </p:cNvPr>
          <p:cNvSpPr/>
          <p:nvPr/>
        </p:nvSpPr>
        <p:spPr>
          <a:xfrm>
            <a:off x="2615184" y="3794760"/>
            <a:ext cx="0" cy="420624"/>
          </a:xfrm>
          <a:prstGeom prst="line">
            <a:avLst/>
          </a:prstGeom>
          <a:noFill/>
          <a:ln w="15875">
            <a:solidFill>
              <a:srgbClr val="6E7E92"/>
            </a:solidFill>
            <a:prstDash val="solid"/>
          </a:ln>
        </p:spPr>
        <p:txBody>
          <a:bodyPr/>
          <a:lstStyle/>
          <a:p>
            <a:endParaRPr lang="en-US"/>
          </a:p>
        </p:txBody>
      </p:sp>
      <p:sp>
        <p:nvSpPr>
          <p:cNvPr id="32" name="Note head">
            <a:extLst>
              <a:ext uri="{FF2B5EF4-FFF2-40B4-BE49-F238E27FC236}">
                <a16:creationId xmlns:a16="http://schemas.microsoft.com/office/drawing/2014/main" id="{C6297700-9FBE-5434-98E3-4B1245D65354}"/>
              </a:ext>
              <a:ext uri="{C183D7F6-B498-43B3-948B-1728B52AA6E4}">
                <adec:decorative xmlns:adec="http://schemas.microsoft.com/office/drawing/2017/decorative" val="1"/>
              </a:ext>
            </a:extLst>
          </p:cNvPr>
          <p:cNvSpPr/>
          <p:nvPr/>
        </p:nvSpPr>
        <p:spPr>
          <a:xfrm rot="20400000">
            <a:off x="3566160" y="4279392"/>
            <a:ext cx="155448" cy="118872"/>
          </a:xfrm>
          <a:prstGeom prst="ellipse">
            <a:avLst/>
          </a:prstGeom>
          <a:solidFill>
            <a:srgbClr val="6E7E92"/>
          </a:solidFill>
          <a:ln/>
        </p:spPr>
        <p:txBody>
          <a:bodyPr/>
          <a:lstStyle/>
          <a:p>
            <a:endParaRPr lang="en-US"/>
          </a:p>
        </p:txBody>
      </p:sp>
      <p:sp>
        <p:nvSpPr>
          <p:cNvPr id="33" name="Note stem">
            <a:extLst>
              <a:ext uri="{FF2B5EF4-FFF2-40B4-BE49-F238E27FC236}">
                <a16:creationId xmlns:a16="http://schemas.microsoft.com/office/drawing/2014/main" id="{BAFEBE27-7F69-450F-07FB-8CCCDBE58120}"/>
              </a:ext>
              <a:ext uri="{C183D7F6-B498-43B3-948B-1728B52AA6E4}">
                <adec:decorative xmlns:adec="http://schemas.microsoft.com/office/drawing/2017/decorative" val="1"/>
              </a:ext>
            </a:extLst>
          </p:cNvPr>
          <p:cNvSpPr/>
          <p:nvPr/>
        </p:nvSpPr>
        <p:spPr>
          <a:xfrm>
            <a:off x="3712464" y="3895344"/>
            <a:ext cx="0" cy="420624"/>
          </a:xfrm>
          <a:prstGeom prst="line">
            <a:avLst/>
          </a:prstGeom>
          <a:noFill/>
          <a:ln w="15875">
            <a:solidFill>
              <a:srgbClr val="6E7E92"/>
            </a:solidFill>
            <a:prstDash val="solid"/>
          </a:ln>
        </p:spPr>
        <p:txBody>
          <a:bodyPr/>
          <a:lstStyle/>
          <a:p>
            <a:endParaRPr lang="en-US"/>
          </a:p>
        </p:txBody>
      </p:sp>
      <p:sp>
        <p:nvSpPr>
          <p:cNvPr id="34" name="Note head">
            <a:extLst>
              <a:ext uri="{FF2B5EF4-FFF2-40B4-BE49-F238E27FC236}">
                <a16:creationId xmlns:a16="http://schemas.microsoft.com/office/drawing/2014/main" id="{1C486B5A-C76F-0942-39A7-12007161AA4E}"/>
              </a:ext>
              <a:ext uri="{C183D7F6-B498-43B3-948B-1728B52AA6E4}">
                <adec:decorative xmlns:adec="http://schemas.microsoft.com/office/drawing/2017/decorative" val="1"/>
              </a:ext>
            </a:extLst>
          </p:cNvPr>
          <p:cNvSpPr/>
          <p:nvPr/>
        </p:nvSpPr>
        <p:spPr>
          <a:xfrm rot="20400000">
            <a:off x="4572000" y="4379976"/>
            <a:ext cx="155448" cy="118872"/>
          </a:xfrm>
          <a:prstGeom prst="ellipse">
            <a:avLst/>
          </a:prstGeom>
          <a:solidFill>
            <a:srgbClr val="6E7E92"/>
          </a:solidFill>
          <a:ln/>
        </p:spPr>
        <p:txBody>
          <a:bodyPr/>
          <a:lstStyle/>
          <a:p>
            <a:endParaRPr lang="en-US"/>
          </a:p>
        </p:txBody>
      </p:sp>
      <p:sp>
        <p:nvSpPr>
          <p:cNvPr id="35" name="Note stem">
            <a:extLst>
              <a:ext uri="{FF2B5EF4-FFF2-40B4-BE49-F238E27FC236}">
                <a16:creationId xmlns:a16="http://schemas.microsoft.com/office/drawing/2014/main" id="{4564DD44-9133-5698-8781-F383CD2F44E5}"/>
              </a:ext>
              <a:ext uri="{C183D7F6-B498-43B3-948B-1728B52AA6E4}">
                <adec:decorative xmlns:adec="http://schemas.microsoft.com/office/drawing/2017/decorative" val="1"/>
              </a:ext>
            </a:extLst>
          </p:cNvPr>
          <p:cNvSpPr/>
          <p:nvPr/>
        </p:nvSpPr>
        <p:spPr>
          <a:xfrm>
            <a:off x="4718304" y="3995928"/>
            <a:ext cx="0" cy="420624"/>
          </a:xfrm>
          <a:prstGeom prst="line">
            <a:avLst/>
          </a:prstGeom>
          <a:noFill/>
          <a:ln w="15875">
            <a:solidFill>
              <a:srgbClr val="6E7E92"/>
            </a:solidFill>
            <a:prstDash val="solid"/>
          </a:ln>
        </p:spPr>
        <p:txBody>
          <a:bodyPr/>
          <a:lstStyle/>
          <a:p>
            <a:endParaRPr lang="en-US"/>
          </a:p>
        </p:txBody>
      </p:sp>
      <p:sp>
        <p:nvSpPr>
          <p:cNvPr id="36" name="Note head">
            <a:extLst>
              <a:ext uri="{FF2B5EF4-FFF2-40B4-BE49-F238E27FC236}">
                <a16:creationId xmlns:a16="http://schemas.microsoft.com/office/drawing/2014/main" id="{422A71B1-38FA-1AED-1AE9-6A42D89A9C0E}"/>
              </a:ext>
              <a:ext uri="{C183D7F6-B498-43B3-948B-1728B52AA6E4}">
                <adec:decorative xmlns:adec="http://schemas.microsoft.com/office/drawing/2017/decorative" val="1"/>
              </a:ext>
            </a:extLst>
          </p:cNvPr>
          <p:cNvSpPr/>
          <p:nvPr/>
        </p:nvSpPr>
        <p:spPr>
          <a:xfrm rot="20400000">
            <a:off x="5669280" y="4078224"/>
            <a:ext cx="155448" cy="118872"/>
          </a:xfrm>
          <a:prstGeom prst="ellipse">
            <a:avLst/>
          </a:prstGeom>
          <a:solidFill>
            <a:srgbClr val="6E7E92"/>
          </a:solidFill>
          <a:ln/>
        </p:spPr>
        <p:txBody>
          <a:bodyPr/>
          <a:lstStyle/>
          <a:p>
            <a:endParaRPr lang="en-US"/>
          </a:p>
        </p:txBody>
      </p:sp>
      <p:sp>
        <p:nvSpPr>
          <p:cNvPr id="37" name="Note stem">
            <a:extLst>
              <a:ext uri="{FF2B5EF4-FFF2-40B4-BE49-F238E27FC236}">
                <a16:creationId xmlns:a16="http://schemas.microsoft.com/office/drawing/2014/main" id="{F1DEB437-7B1A-07E9-B657-7D46E7ABE735}"/>
              </a:ext>
              <a:ext uri="{C183D7F6-B498-43B3-948B-1728B52AA6E4}">
                <adec:decorative xmlns:adec="http://schemas.microsoft.com/office/drawing/2017/decorative" val="1"/>
              </a:ext>
            </a:extLst>
          </p:cNvPr>
          <p:cNvSpPr/>
          <p:nvPr/>
        </p:nvSpPr>
        <p:spPr>
          <a:xfrm>
            <a:off x="5815584" y="3694176"/>
            <a:ext cx="0" cy="420624"/>
          </a:xfrm>
          <a:prstGeom prst="line">
            <a:avLst/>
          </a:prstGeom>
          <a:noFill/>
          <a:ln w="15875">
            <a:solidFill>
              <a:srgbClr val="6E7E92"/>
            </a:solidFill>
            <a:prstDash val="solid"/>
          </a:ln>
        </p:spPr>
        <p:txBody>
          <a:bodyPr/>
          <a:lstStyle/>
          <a:p>
            <a:endParaRPr lang="en-US"/>
          </a:p>
        </p:txBody>
      </p:sp>
      <p:sp>
        <p:nvSpPr>
          <p:cNvPr id="38" name="Note head">
            <a:extLst>
              <a:ext uri="{FF2B5EF4-FFF2-40B4-BE49-F238E27FC236}">
                <a16:creationId xmlns:a16="http://schemas.microsoft.com/office/drawing/2014/main" id="{F0263771-DF25-233F-3209-C0C18CA56C12}"/>
              </a:ext>
              <a:ext uri="{C183D7F6-B498-43B3-948B-1728B52AA6E4}">
                <adec:decorative xmlns:adec="http://schemas.microsoft.com/office/drawing/2017/decorative" val="1"/>
              </a:ext>
            </a:extLst>
          </p:cNvPr>
          <p:cNvSpPr/>
          <p:nvPr/>
        </p:nvSpPr>
        <p:spPr>
          <a:xfrm rot="20400000">
            <a:off x="6675120" y="4178808"/>
            <a:ext cx="155448" cy="118872"/>
          </a:xfrm>
          <a:prstGeom prst="ellipse">
            <a:avLst/>
          </a:prstGeom>
          <a:solidFill>
            <a:srgbClr val="6E7E92"/>
          </a:solidFill>
          <a:ln/>
        </p:spPr>
        <p:txBody>
          <a:bodyPr/>
          <a:lstStyle/>
          <a:p>
            <a:endParaRPr lang="en-US"/>
          </a:p>
        </p:txBody>
      </p:sp>
      <p:sp>
        <p:nvSpPr>
          <p:cNvPr id="39" name="Note stem">
            <a:extLst>
              <a:ext uri="{FF2B5EF4-FFF2-40B4-BE49-F238E27FC236}">
                <a16:creationId xmlns:a16="http://schemas.microsoft.com/office/drawing/2014/main" id="{778EDC5D-35C9-E23E-46E1-67B739FF19CE}"/>
              </a:ext>
              <a:ext uri="{C183D7F6-B498-43B3-948B-1728B52AA6E4}">
                <adec:decorative xmlns:adec="http://schemas.microsoft.com/office/drawing/2017/decorative" val="1"/>
              </a:ext>
            </a:extLst>
          </p:cNvPr>
          <p:cNvSpPr/>
          <p:nvPr/>
        </p:nvSpPr>
        <p:spPr>
          <a:xfrm>
            <a:off x="6821424" y="3794760"/>
            <a:ext cx="0" cy="420624"/>
          </a:xfrm>
          <a:prstGeom prst="line">
            <a:avLst/>
          </a:prstGeom>
          <a:noFill/>
          <a:ln w="15875">
            <a:solidFill>
              <a:srgbClr val="6E7E92"/>
            </a:solidFill>
            <a:prstDash val="solid"/>
          </a:ln>
        </p:spPr>
        <p:txBody>
          <a:bodyPr/>
          <a:lstStyle/>
          <a:p>
            <a:endParaRPr lang="en-US"/>
          </a:p>
        </p:txBody>
      </p:sp>
      <p:sp>
        <p:nvSpPr>
          <p:cNvPr id="40" name="Note head">
            <a:extLst>
              <a:ext uri="{FF2B5EF4-FFF2-40B4-BE49-F238E27FC236}">
                <a16:creationId xmlns:a16="http://schemas.microsoft.com/office/drawing/2014/main" id="{C3372FB8-FA96-0E0B-D2E9-7B2048B6AA8F}"/>
              </a:ext>
              <a:ext uri="{C183D7F6-B498-43B3-948B-1728B52AA6E4}">
                <adec:decorative xmlns:adec="http://schemas.microsoft.com/office/drawing/2017/decorative" val="1"/>
              </a:ext>
            </a:extLst>
          </p:cNvPr>
          <p:cNvSpPr/>
          <p:nvPr/>
        </p:nvSpPr>
        <p:spPr>
          <a:xfrm rot="20400000">
            <a:off x="7589520" y="4279392"/>
            <a:ext cx="155448" cy="118872"/>
          </a:xfrm>
          <a:prstGeom prst="ellipse">
            <a:avLst/>
          </a:prstGeom>
          <a:solidFill>
            <a:srgbClr val="6E7E92"/>
          </a:solidFill>
          <a:ln/>
        </p:spPr>
        <p:txBody>
          <a:bodyPr/>
          <a:lstStyle/>
          <a:p>
            <a:endParaRPr lang="en-US"/>
          </a:p>
        </p:txBody>
      </p:sp>
      <p:sp>
        <p:nvSpPr>
          <p:cNvPr id="41" name="Note stem">
            <a:extLst>
              <a:ext uri="{FF2B5EF4-FFF2-40B4-BE49-F238E27FC236}">
                <a16:creationId xmlns:a16="http://schemas.microsoft.com/office/drawing/2014/main" id="{444AF59A-1367-3FD1-3CF8-259DC64C6984}"/>
              </a:ext>
              <a:ext uri="{C183D7F6-B498-43B3-948B-1728B52AA6E4}">
                <adec:decorative xmlns:adec="http://schemas.microsoft.com/office/drawing/2017/decorative" val="1"/>
              </a:ext>
            </a:extLst>
          </p:cNvPr>
          <p:cNvSpPr/>
          <p:nvPr/>
        </p:nvSpPr>
        <p:spPr>
          <a:xfrm>
            <a:off x="7735824" y="3895344"/>
            <a:ext cx="0" cy="420624"/>
          </a:xfrm>
          <a:prstGeom prst="line">
            <a:avLst/>
          </a:prstGeom>
          <a:noFill/>
          <a:ln w="15875">
            <a:solidFill>
              <a:srgbClr val="6E7E92"/>
            </a:solidFill>
            <a:prstDash val="solid"/>
          </a:ln>
        </p:spPr>
        <p:txBody>
          <a:bodyPr/>
          <a:lstStyle/>
          <a:p>
            <a:endParaRPr lang="en-US"/>
          </a:p>
        </p:txBody>
      </p:sp>
      <p:sp>
        <p:nvSpPr>
          <p:cNvPr id="43" name="Text 0">
            <a:extLst>
              <a:ext uri="{FF2B5EF4-FFF2-40B4-BE49-F238E27FC236}">
                <a16:creationId xmlns:a16="http://schemas.microsoft.com/office/drawing/2014/main" id="{6ACCCEE5-CAA0-3C10-19D7-D49F50065C8A}"/>
              </a:ext>
            </a:extLst>
          </p:cNvPr>
          <p:cNvSpPr>
            <a:spLocks noGrp="1"/>
          </p:cNvSpPr>
          <p:nvPr>
            <p:ph type="title" idx="100" hasCustomPrompt="1"/>
          </p:nvPr>
        </p:nvSpPr>
        <p:spPr>
          <a:xfrm>
            <a:off x="822960" y="1737360"/>
            <a:ext cx="7498080" cy="1143000"/>
          </a:xfrm>
          <a:prstGeom prst="rect">
            <a:avLst/>
          </a:prstGeom>
          <a:noFill/>
          <a:ln/>
        </p:spPr>
        <p:txBody>
          <a:bodyPr wrap="square" lIns="0" tIns="0" rIns="0" bIns="0" rtlCol="0" anchor="ctr"/>
          <a:lstStyle/>
          <a:p>
            <a:pPr marL="0" indent="0">
              <a:buNone/>
            </a:pPr>
            <a:r>
              <a:rPr lang="en-US" sz="4400" dirty="0">
                <a:solidFill>
                  <a:srgbClr val="FFFFFF"/>
                </a:solidFill>
                <a:latin typeface="Georgia" pitchFamily="34" charset="0"/>
                <a:ea typeface="Georgia" pitchFamily="34" charset="-122"/>
                <a:cs typeface="Georgia" pitchFamily="34" charset="-120"/>
              </a:rPr>
              <a:t>I Have Heard of a Land</a:t>
            </a:r>
            <a:endParaRPr lang="en-US" sz="4400" dirty="0"/>
          </a:p>
        </p:txBody>
      </p:sp>
      <p:sp>
        <p:nvSpPr>
          <p:cNvPr id="44" name="Title rule">
            <a:extLst>
              <a:ext uri="{FF2B5EF4-FFF2-40B4-BE49-F238E27FC236}">
                <a16:creationId xmlns:a16="http://schemas.microsoft.com/office/drawing/2014/main" id="{A0F116B7-6A2C-6FC4-C056-D0A6FCCA4562}"/>
              </a:ext>
              <a:ext uri="{C183D7F6-B498-43B3-948B-1728B52AA6E4}">
                <adec:decorative xmlns:adec="http://schemas.microsoft.com/office/drawing/2017/decorative" val="1"/>
              </a:ext>
            </a:extLst>
          </p:cNvPr>
          <p:cNvSpPr/>
          <p:nvPr/>
        </p:nvSpPr>
        <p:spPr>
          <a:xfrm>
            <a:off x="841248" y="2999232"/>
            <a:ext cx="1371600" cy="0"/>
          </a:xfrm>
          <a:prstGeom prst="line">
            <a:avLst/>
          </a:prstGeom>
          <a:noFill/>
          <a:ln w="25400">
            <a:solidFill>
              <a:srgbClr val="B8860B"/>
            </a:solidFill>
            <a:prstDash val="solid"/>
          </a:ln>
        </p:spPr>
        <p:txBody>
          <a:bodyPr/>
          <a:lstStyle/>
          <a:p>
            <a:endParaRPr lang="en-US"/>
          </a:p>
        </p:txBody>
      </p:sp>
      <p:sp>
        <p:nvSpPr>
          <p:cNvPr id="45" name="Text 43">
            <a:extLst>
              <a:ext uri="{FF2B5EF4-FFF2-40B4-BE49-F238E27FC236}">
                <a16:creationId xmlns:a16="http://schemas.microsoft.com/office/drawing/2014/main" id="{7C494574-A690-76E1-35A1-3099F08E34BF}"/>
              </a:ext>
            </a:extLst>
          </p:cNvPr>
          <p:cNvSpPr/>
          <p:nvPr/>
        </p:nvSpPr>
        <p:spPr>
          <a:xfrm>
            <a:off x="822960" y="3182112"/>
            <a:ext cx="7498080" cy="457200"/>
          </a:xfrm>
          <a:prstGeom prst="rect">
            <a:avLst/>
          </a:prstGeom>
          <a:noFill/>
          <a:ln/>
        </p:spPr>
        <p:txBody>
          <a:bodyPr wrap="square" lIns="0" tIns="0" rIns="0" bIns="0" rtlCol="0" anchor="ctr"/>
          <a:lstStyle/>
          <a:p>
            <a:pPr marL="0" indent="0">
              <a:buNone/>
            </a:pPr>
            <a:r>
              <a:rPr lang="en-US" sz="2200">
                <a:solidFill>
                  <a:srgbClr val="C3CCD8"/>
                </a:solidFill>
                <a:latin typeface="Calibri" pitchFamily="34" charset="0"/>
                <a:ea typeface="Calibri" pitchFamily="34" charset="-122"/>
                <a:cs typeface="Calibri" pitchFamily="34" charset="-120"/>
              </a:rPr>
              <a:t>The magnificent reward that awaits us in heaven</a:t>
            </a:r>
            <a:endParaRPr lang="en-US" sz="2200"/>
          </a:p>
        </p:txBody>
      </p:sp>
    </p:spTree>
    <p:extLst>
      <p:ext uri="{BB962C8B-B14F-4D97-AF65-F5344CB8AC3E}">
        <p14:creationId xmlns:p14="http://schemas.microsoft.com/office/powerpoint/2010/main" val="665084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op bar">
            <a:extLst>
              <a:ext uri="{C183D7F6-B498-43B3-948B-1728B52AA6E4}">
                <adec:decorative xmlns:adec="http://schemas.microsoft.com/office/drawing/2017/decorative" val="1"/>
              </a:ext>
            </a:extLst>
          </p:cNvPr>
          <p:cNvSpPr/>
          <p:nvPr/>
        </p:nvSpPr>
        <p:spPr>
          <a:xfrm>
            <a:off x="0" y="0"/>
            <a:ext cx="9144000" cy="128016"/>
          </a:xfrm>
          <a:prstGeom prst="rect">
            <a:avLst/>
          </a:prstGeom>
          <a:solidFill>
            <a:srgbClr val="1B2A41"/>
          </a:solidFill>
          <a:ln/>
        </p:spPr>
        <p:txBody>
          <a:bodyPr/>
          <a:lstStyle/>
          <a:p>
            <a:endParaRPr lang="en-US"/>
          </a:p>
        </p:txBody>
      </p:sp>
      <p:sp>
        <p:nvSpPr>
          <p:cNvPr id="3" name="Staff line 1">
            <a:extLst>
              <a:ext uri="{C183D7F6-B498-43B3-948B-1728B52AA6E4}">
                <adec:decorative xmlns:adec="http://schemas.microsoft.com/office/drawing/2017/decorative" val="1"/>
              </a:ext>
            </a:extLst>
          </p:cNvPr>
          <p:cNvSpPr/>
          <p:nvPr/>
        </p:nvSpPr>
        <p:spPr>
          <a:xfrm>
            <a:off x="640080" y="1335024"/>
            <a:ext cx="7863840" cy="0"/>
          </a:xfrm>
          <a:prstGeom prst="line">
            <a:avLst/>
          </a:prstGeom>
          <a:noFill/>
          <a:ln w="7620">
            <a:solidFill>
              <a:srgbClr val="D8D0C0"/>
            </a:solidFill>
            <a:prstDash val="solid"/>
          </a:ln>
        </p:spPr>
        <p:txBody>
          <a:bodyPr/>
          <a:lstStyle/>
          <a:p>
            <a:endParaRPr lang="en-US"/>
          </a:p>
        </p:txBody>
      </p:sp>
      <p:sp>
        <p:nvSpPr>
          <p:cNvPr id="4" name="Staff line 2">
            <a:extLst>
              <a:ext uri="{C183D7F6-B498-43B3-948B-1728B52AA6E4}">
                <adec:decorative xmlns:adec="http://schemas.microsoft.com/office/drawing/2017/decorative" val="1"/>
              </a:ext>
            </a:extLst>
          </p:cNvPr>
          <p:cNvSpPr/>
          <p:nvPr/>
        </p:nvSpPr>
        <p:spPr>
          <a:xfrm>
            <a:off x="640080" y="1376172"/>
            <a:ext cx="7863840" cy="0"/>
          </a:xfrm>
          <a:prstGeom prst="line">
            <a:avLst/>
          </a:prstGeom>
          <a:noFill/>
          <a:ln w="7620">
            <a:solidFill>
              <a:srgbClr val="D8D0C0"/>
            </a:solidFill>
            <a:prstDash val="solid"/>
          </a:ln>
        </p:spPr>
        <p:txBody>
          <a:bodyPr/>
          <a:lstStyle/>
          <a:p>
            <a:endParaRPr lang="en-US"/>
          </a:p>
        </p:txBody>
      </p:sp>
      <p:sp>
        <p:nvSpPr>
          <p:cNvPr id="5" name="Staff line 3">
            <a:extLst>
              <a:ext uri="{C183D7F6-B498-43B3-948B-1728B52AA6E4}">
                <adec:decorative xmlns:adec="http://schemas.microsoft.com/office/drawing/2017/decorative" val="1"/>
              </a:ext>
            </a:extLst>
          </p:cNvPr>
          <p:cNvSpPr/>
          <p:nvPr/>
        </p:nvSpPr>
        <p:spPr>
          <a:xfrm>
            <a:off x="640080" y="1417320"/>
            <a:ext cx="7863840" cy="0"/>
          </a:xfrm>
          <a:prstGeom prst="line">
            <a:avLst/>
          </a:prstGeom>
          <a:noFill/>
          <a:ln w="7620">
            <a:solidFill>
              <a:srgbClr val="D8D0C0"/>
            </a:solidFill>
            <a:prstDash val="solid"/>
          </a:ln>
        </p:spPr>
        <p:txBody>
          <a:bodyPr/>
          <a:lstStyle/>
          <a:p>
            <a:endParaRPr lang="en-US"/>
          </a:p>
        </p:txBody>
      </p:sp>
      <p:sp>
        <p:nvSpPr>
          <p:cNvPr id="6" name="Staff line 4">
            <a:extLst>
              <a:ext uri="{C183D7F6-B498-43B3-948B-1728B52AA6E4}">
                <adec:decorative xmlns:adec="http://schemas.microsoft.com/office/drawing/2017/decorative" val="1"/>
              </a:ext>
            </a:extLst>
          </p:cNvPr>
          <p:cNvSpPr/>
          <p:nvPr/>
        </p:nvSpPr>
        <p:spPr>
          <a:xfrm>
            <a:off x="640080" y="1458468"/>
            <a:ext cx="7863840" cy="0"/>
          </a:xfrm>
          <a:prstGeom prst="line">
            <a:avLst/>
          </a:prstGeom>
          <a:noFill/>
          <a:ln w="7620">
            <a:solidFill>
              <a:srgbClr val="D8D0C0"/>
            </a:solidFill>
            <a:prstDash val="solid"/>
          </a:ln>
        </p:spPr>
        <p:txBody>
          <a:bodyPr/>
          <a:lstStyle/>
          <a:p>
            <a:endParaRPr lang="en-US"/>
          </a:p>
        </p:txBody>
      </p:sp>
      <p:sp>
        <p:nvSpPr>
          <p:cNvPr id="7" name="Staff line 5">
            <a:extLst>
              <a:ext uri="{C183D7F6-B498-43B3-948B-1728B52AA6E4}">
                <adec:decorative xmlns:adec="http://schemas.microsoft.com/office/drawing/2017/decorative" val="1"/>
              </a:ext>
            </a:extLst>
          </p:cNvPr>
          <p:cNvSpPr/>
          <p:nvPr/>
        </p:nvSpPr>
        <p:spPr>
          <a:xfrm>
            <a:off x="640080" y="1499616"/>
            <a:ext cx="7863840" cy="0"/>
          </a:xfrm>
          <a:prstGeom prst="line">
            <a:avLst/>
          </a:prstGeom>
          <a:noFill/>
          <a:ln w="7620">
            <a:solidFill>
              <a:srgbClr val="D8D0C0"/>
            </a:solidFill>
            <a:prstDash val="solid"/>
          </a:ln>
        </p:spPr>
        <p:txBody>
          <a:bodyPr/>
          <a:lstStyle/>
          <a:p>
            <a:endParaRPr lang="en-US"/>
          </a:p>
        </p:txBody>
      </p:sp>
      <p:sp>
        <p:nvSpPr>
          <p:cNvPr id="8" name="Text 0"/>
          <p:cNvSpPr>
            <a:spLocks noGrp="1"/>
          </p:cNvSpPr>
          <p:nvPr>
            <p:ph type="title" idx="100" hasCustomPrompt="1"/>
          </p:nvPr>
        </p:nvSpPr>
        <p:spPr>
          <a:xfrm>
            <a:off x="640080" y="384048"/>
            <a:ext cx="7863840" cy="777240"/>
          </a:xfrm>
          <a:prstGeom prst="rect">
            <a:avLst/>
          </a:prstGeom>
          <a:noFill/>
          <a:ln/>
        </p:spPr>
        <p:txBody>
          <a:bodyPr wrap="square" lIns="0" tIns="0" rIns="0" bIns="0" rtlCol="0" anchor="ctr"/>
          <a:lstStyle/>
          <a:p>
            <a:pPr marL="0" indent="0">
              <a:buNone/>
            </a:pPr>
            <a:r>
              <a:rPr lang="en-US" sz="3000">
                <a:solidFill>
                  <a:srgbClr val="1B2A41"/>
                </a:solidFill>
                <a:latin typeface="Georgia" pitchFamily="34" charset="0"/>
                <a:ea typeface="Georgia" pitchFamily="34" charset="-122"/>
                <a:cs typeface="Georgia" pitchFamily="34" charset="-120"/>
              </a:rPr>
              <a:t>The Lord’s Invitation</a:t>
            </a:r>
            <a:endParaRPr lang="en-US" sz="3000"/>
          </a:p>
        </p:txBody>
      </p:sp>
      <p:sp>
        <p:nvSpPr>
          <p:cNvPr id="9" name="Text 7"/>
          <p:cNvSpPr/>
          <p:nvPr/>
        </p:nvSpPr>
        <p:spPr>
          <a:xfrm>
            <a:off x="685800" y="1417320"/>
            <a:ext cx="7772400" cy="457200"/>
          </a:xfrm>
          <a:prstGeom prst="rect">
            <a:avLst/>
          </a:prstGeom>
          <a:noFill/>
          <a:ln/>
        </p:spPr>
        <p:txBody>
          <a:bodyPr wrap="square" lIns="0" tIns="0" rIns="0" bIns="0" rtlCol="0" anchor="ctr"/>
          <a:lstStyle/>
          <a:p>
            <a:pPr marL="0" indent="0">
              <a:buNone/>
            </a:pPr>
            <a:r>
              <a:rPr lang="en-US" sz="2400" i="1">
                <a:solidFill>
                  <a:srgbClr val="9C4A2F"/>
                </a:solidFill>
                <a:latin typeface="Georgia" pitchFamily="34" charset="0"/>
                <a:ea typeface="Georgia" pitchFamily="34" charset="-122"/>
                <a:cs typeface="Georgia" pitchFamily="34" charset="-120"/>
              </a:rPr>
              <a:t>Do you want to go to that land?</a:t>
            </a:r>
            <a:endParaRPr lang="en-US" sz="2400"/>
          </a:p>
        </p:txBody>
      </p:sp>
      <p:sp>
        <p:nvSpPr>
          <p:cNvPr id="10" name="Step marker">
            <a:extLst>
              <a:ext uri="{C183D7F6-B498-43B3-948B-1728B52AA6E4}">
                <adec:decorative xmlns:adec="http://schemas.microsoft.com/office/drawing/2017/decorative" val="1"/>
              </a:ext>
            </a:extLst>
          </p:cNvPr>
          <p:cNvSpPr/>
          <p:nvPr/>
        </p:nvSpPr>
        <p:spPr>
          <a:xfrm>
            <a:off x="685800" y="2011680"/>
            <a:ext cx="54864" cy="457200"/>
          </a:xfrm>
          <a:prstGeom prst="rect">
            <a:avLst/>
          </a:prstGeom>
          <a:solidFill>
            <a:srgbClr val="B8860B"/>
          </a:solidFill>
          <a:ln/>
        </p:spPr>
        <p:txBody>
          <a:bodyPr/>
          <a:lstStyle/>
          <a:p>
            <a:endParaRPr lang="en-US"/>
          </a:p>
        </p:txBody>
      </p:sp>
      <p:sp>
        <p:nvSpPr>
          <p:cNvPr id="11" name="Text 9"/>
          <p:cNvSpPr/>
          <p:nvPr/>
        </p:nvSpPr>
        <p:spPr>
          <a:xfrm>
            <a:off x="932688" y="2011680"/>
            <a:ext cx="3840480" cy="457200"/>
          </a:xfrm>
          <a:prstGeom prst="rect">
            <a:avLst/>
          </a:prstGeom>
          <a:noFill/>
          <a:ln/>
        </p:spPr>
        <p:txBody>
          <a:bodyPr wrap="square" lIns="0" tIns="0" rIns="0" bIns="0" rtlCol="0" anchor="ctr"/>
          <a:lstStyle/>
          <a:p>
            <a:pPr marL="0" indent="0">
              <a:buNone/>
            </a:pPr>
            <a:r>
              <a:rPr lang="en-US" sz="2400" b="1">
                <a:solidFill>
                  <a:srgbClr val="1B2A41"/>
                </a:solidFill>
                <a:latin typeface="Georgia" pitchFamily="34" charset="0"/>
                <a:ea typeface="Georgia" pitchFamily="34" charset="-122"/>
                <a:cs typeface="Georgia" pitchFamily="34" charset="-120"/>
              </a:rPr>
              <a:t>Believe</a:t>
            </a:r>
            <a:endParaRPr lang="en-US" sz="2400"/>
          </a:p>
        </p:txBody>
      </p:sp>
      <p:sp>
        <p:nvSpPr>
          <p:cNvPr id="12" name="Text 10"/>
          <p:cNvSpPr/>
          <p:nvPr/>
        </p:nvSpPr>
        <p:spPr>
          <a:xfrm>
            <a:off x="4846320" y="2011680"/>
            <a:ext cx="3611880" cy="457200"/>
          </a:xfrm>
          <a:prstGeom prst="rect">
            <a:avLst/>
          </a:prstGeom>
          <a:noFill/>
          <a:ln/>
        </p:spPr>
        <p:txBody>
          <a:bodyPr wrap="square" lIns="0" tIns="0" rIns="0" bIns="0" rtlCol="0" anchor="ctr"/>
          <a:lstStyle/>
          <a:p>
            <a:pPr marL="0" indent="0">
              <a:buNone/>
            </a:pPr>
            <a:r>
              <a:rPr lang="en-US" sz="2200">
                <a:solidFill>
                  <a:srgbClr val="4A5A6B"/>
                </a:solidFill>
                <a:latin typeface="Calibri" pitchFamily="34" charset="0"/>
                <a:ea typeface="Calibri" pitchFamily="34" charset="-122"/>
                <a:cs typeface="Calibri" pitchFamily="34" charset="-120"/>
              </a:rPr>
              <a:t>Jn. 3:16</a:t>
            </a:r>
            <a:endParaRPr lang="en-US" sz="2200"/>
          </a:p>
        </p:txBody>
      </p:sp>
      <p:sp>
        <p:nvSpPr>
          <p:cNvPr id="13" name="Step marker">
            <a:extLst>
              <a:ext uri="{C183D7F6-B498-43B3-948B-1728B52AA6E4}">
                <adec:decorative xmlns:adec="http://schemas.microsoft.com/office/drawing/2017/decorative" val="1"/>
              </a:ext>
            </a:extLst>
          </p:cNvPr>
          <p:cNvSpPr/>
          <p:nvPr/>
        </p:nvSpPr>
        <p:spPr>
          <a:xfrm>
            <a:off x="685800" y="2578608"/>
            <a:ext cx="54864" cy="457200"/>
          </a:xfrm>
          <a:prstGeom prst="rect">
            <a:avLst/>
          </a:prstGeom>
          <a:solidFill>
            <a:srgbClr val="9C4A2F"/>
          </a:solidFill>
          <a:ln/>
        </p:spPr>
        <p:txBody>
          <a:bodyPr/>
          <a:lstStyle/>
          <a:p>
            <a:endParaRPr lang="en-US"/>
          </a:p>
        </p:txBody>
      </p:sp>
      <p:sp>
        <p:nvSpPr>
          <p:cNvPr id="14" name="Text 12"/>
          <p:cNvSpPr/>
          <p:nvPr/>
        </p:nvSpPr>
        <p:spPr>
          <a:xfrm>
            <a:off x="932688" y="2578608"/>
            <a:ext cx="3840480" cy="457200"/>
          </a:xfrm>
          <a:prstGeom prst="rect">
            <a:avLst/>
          </a:prstGeom>
          <a:noFill/>
          <a:ln/>
        </p:spPr>
        <p:txBody>
          <a:bodyPr wrap="square" lIns="0" tIns="0" rIns="0" bIns="0" rtlCol="0" anchor="ctr"/>
          <a:lstStyle/>
          <a:p>
            <a:pPr marL="0" indent="0">
              <a:buNone/>
            </a:pPr>
            <a:r>
              <a:rPr lang="en-US" sz="2400" b="1">
                <a:solidFill>
                  <a:srgbClr val="1B2A41"/>
                </a:solidFill>
                <a:latin typeface="Georgia" pitchFamily="34" charset="0"/>
                <a:ea typeface="Georgia" pitchFamily="34" charset="-122"/>
                <a:cs typeface="Georgia" pitchFamily="34" charset="-120"/>
              </a:rPr>
              <a:t>Repent</a:t>
            </a:r>
            <a:endParaRPr lang="en-US" sz="2400"/>
          </a:p>
        </p:txBody>
      </p:sp>
      <p:sp>
        <p:nvSpPr>
          <p:cNvPr id="15" name="Text 13"/>
          <p:cNvSpPr/>
          <p:nvPr/>
        </p:nvSpPr>
        <p:spPr>
          <a:xfrm>
            <a:off x="4846320" y="2578608"/>
            <a:ext cx="3611880" cy="457200"/>
          </a:xfrm>
          <a:prstGeom prst="rect">
            <a:avLst/>
          </a:prstGeom>
          <a:noFill/>
          <a:ln/>
        </p:spPr>
        <p:txBody>
          <a:bodyPr wrap="square" lIns="0" tIns="0" rIns="0" bIns="0" rtlCol="0" anchor="ctr"/>
          <a:lstStyle/>
          <a:p>
            <a:pPr marL="0" indent="0">
              <a:buNone/>
            </a:pPr>
            <a:r>
              <a:rPr lang="en-US" sz="2200">
                <a:solidFill>
                  <a:srgbClr val="4A5A6B"/>
                </a:solidFill>
                <a:latin typeface="Calibri" pitchFamily="34" charset="0"/>
                <a:ea typeface="Calibri" pitchFamily="34" charset="-122"/>
                <a:cs typeface="Calibri" pitchFamily="34" charset="-120"/>
              </a:rPr>
              <a:t>Acts 2:38</a:t>
            </a:r>
            <a:endParaRPr lang="en-US" sz="2200"/>
          </a:p>
        </p:txBody>
      </p:sp>
      <p:sp>
        <p:nvSpPr>
          <p:cNvPr id="16" name="Step marker">
            <a:extLst>
              <a:ext uri="{C183D7F6-B498-43B3-948B-1728B52AA6E4}">
                <adec:decorative xmlns:adec="http://schemas.microsoft.com/office/drawing/2017/decorative" val="1"/>
              </a:ext>
            </a:extLst>
          </p:cNvPr>
          <p:cNvSpPr/>
          <p:nvPr/>
        </p:nvSpPr>
        <p:spPr>
          <a:xfrm>
            <a:off x="685800" y="3145536"/>
            <a:ext cx="54864" cy="457200"/>
          </a:xfrm>
          <a:prstGeom prst="rect">
            <a:avLst/>
          </a:prstGeom>
          <a:solidFill>
            <a:srgbClr val="B8860B"/>
          </a:solidFill>
          <a:ln/>
        </p:spPr>
        <p:txBody>
          <a:bodyPr/>
          <a:lstStyle/>
          <a:p>
            <a:endParaRPr lang="en-US"/>
          </a:p>
        </p:txBody>
      </p:sp>
      <p:sp>
        <p:nvSpPr>
          <p:cNvPr id="17" name="Text 15"/>
          <p:cNvSpPr/>
          <p:nvPr/>
        </p:nvSpPr>
        <p:spPr>
          <a:xfrm>
            <a:off x="932688" y="3145536"/>
            <a:ext cx="3840480" cy="457200"/>
          </a:xfrm>
          <a:prstGeom prst="rect">
            <a:avLst/>
          </a:prstGeom>
          <a:noFill/>
          <a:ln/>
        </p:spPr>
        <p:txBody>
          <a:bodyPr wrap="square" lIns="0" tIns="0" rIns="0" bIns="0" rtlCol="0" anchor="ctr"/>
          <a:lstStyle/>
          <a:p>
            <a:pPr marL="0" indent="0">
              <a:buNone/>
            </a:pPr>
            <a:r>
              <a:rPr lang="en-US" sz="2400" b="1">
                <a:solidFill>
                  <a:srgbClr val="1B2A41"/>
                </a:solidFill>
                <a:latin typeface="Georgia" pitchFamily="34" charset="0"/>
                <a:ea typeface="Georgia" pitchFamily="34" charset="-122"/>
                <a:cs typeface="Georgia" pitchFamily="34" charset="-120"/>
              </a:rPr>
              <a:t>Confess</a:t>
            </a:r>
            <a:endParaRPr lang="en-US" sz="2400"/>
          </a:p>
        </p:txBody>
      </p:sp>
      <p:sp>
        <p:nvSpPr>
          <p:cNvPr id="18" name="Text 16"/>
          <p:cNvSpPr/>
          <p:nvPr/>
        </p:nvSpPr>
        <p:spPr>
          <a:xfrm>
            <a:off x="4846320" y="3145536"/>
            <a:ext cx="3611880" cy="457200"/>
          </a:xfrm>
          <a:prstGeom prst="rect">
            <a:avLst/>
          </a:prstGeom>
          <a:noFill/>
          <a:ln/>
        </p:spPr>
        <p:txBody>
          <a:bodyPr wrap="square" lIns="0" tIns="0" rIns="0" bIns="0" rtlCol="0" anchor="ctr"/>
          <a:lstStyle/>
          <a:p>
            <a:pPr marL="0" indent="0">
              <a:buNone/>
            </a:pPr>
            <a:r>
              <a:rPr lang="en-US" sz="2200">
                <a:solidFill>
                  <a:srgbClr val="4A5A6B"/>
                </a:solidFill>
                <a:latin typeface="Calibri" pitchFamily="34" charset="0"/>
                <a:ea typeface="Calibri" pitchFamily="34" charset="-122"/>
                <a:cs typeface="Calibri" pitchFamily="34" charset="-120"/>
              </a:rPr>
              <a:t>Rom. 10:10</a:t>
            </a:r>
            <a:endParaRPr lang="en-US" sz="2200"/>
          </a:p>
        </p:txBody>
      </p:sp>
      <p:sp>
        <p:nvSpPr>
          <p:cNvPr id="19" name="Step marker">
            <a:extLst>
              <a:ext uri="{C183D7F6-B498-43B3-948B-1728B52AA6E4}">
                <adec:decorative xmlns:adec="http://schemas.microsoft.com/office/drawing/2017/decorative" val="1"/>
              </a:ext>
            </a:extLst>
          </p:cNvPr>
          <p:cNvSpPr/>
          <p:nvPr/>
        </p:nvSpPr>
        <p:spPr>
          <a:xfrm>
            <a:off x="685800" y="3712464"/>
            <a:ext cx="54864" cy="457200"/>
          </a:xfrm>
          <a:prstGeom prst="rect">
            <a:avLst/>
          </a:prstGeom>
          <a:solidFill>
            <a:srgbClr val="9C4A2F"/>
          </a:solidFill>
          <a:ln/>
        </p:spPr>
        <p:txBody>
          <a:bodyPr/>
          <a:lstStyle/>
          <a:p>
            <a:endParaRPr lang="en-US"/>
          </a:p>
        </p:txBody>
      </p:sp>
      <p:sp>
        <p:nvSpPr>
          <p:cNvPr id="20" name="Text 18"/>
          <p:cNvSpPr/>
          <p:nvPr/>
        </p:nvSpPr>
        <p:spPr>
          <a:xfrm>
            <a:off x="932688" y="3712464"/>
            <a:ext cx="3840480" cy="457200"/>
          </a:xfrm>
          <a:prstGeom prst="rect">
            <a:avLst/>
          </a:prstGeom>
          <a:noFill/>
          <a:ln/>
        </p:spPr>
        <p:txBody>
          <a:bodyPr wrap="square" lIns="0" tIns="0" rIns="0" bIns="0" rtlCol="0" anchor="ctr"/>
          <a:lstStyle/>
          <a:p>
            <a:pPr marL="0" indent="0">
              <a:buNone/>
            </a:pPr>
            <a:r>
              <a:rPr lang="en-US" sz="2400" b="1">
                <a:solidFill>
                  <a:srgbClr val="1B2A41"/>
                </a:solidFill>
                <a:latin typeface="Georgia" pitchFamily="34" charset="0"/>
                <a:ea typeface="Georgia" pitchFamily="34" charset="-122"/>
                <a:cs typeface="Georgia" pitchFamily="34" charset="-120"/>
              </a:rPr>
              <a:t>Be Baptized</a:t>
            </a:r>
            <a:endParaRPr lang="en-US" sz="2400"/>
          </a:p>
        </p:txBody>
      </p:sp>
      <p:sp>
        <p:nvSpPr>
          <p:cNvPr id="21" name="Text 19"/>
          <p:cNvSpPr/>
          <p:nvPr/>
        </p:nvSpPr>
        <p:spPr>
          <a:xfrm>
            <a:off x="4846320" y="3712464"/>
            <a:ext cx="3611880" cy="457200"/>
          </a:xfrm>
          <a:prstGeom prst="rect">
            <a:avLst/>
          </a:prstGeom>
          <a:noFill/>
          <a:ln/>
        </p:spPr>
        <p:txBody>
          <a:bodyPr wrap="square" lIns="0" tIns="0" rIns="0" bIns="0" rtlCol="0" anchor="ctr"/>
          <a:lstStyle/>
          <a:p>
            <a:pPr marL="0" indent="0">
              <a:buNone/>
            </a:pPr>
            <a:r>
              <a:rPr lang="en-US" sz="2200">
                <a:solidFill>
                  <a:srgbClr val="4A5A6B"/>
                </a:solidFill>
                <a:latin typeface="Calibri" pitchFamily="34" charset="0"/>
                <a:ea typeface="Calibri" pitchFamily="34" charset="-122"/>
                <a:cs typeface="Calibri" pitchFamily="34" charset="-120"/>
              </a:rPr>
              <a:t>Mk. 16:16</a:t>
            </a:r>
            <a:endParaRPr lang="en-US" sz="2200"/>
          </a:p>
        </p:txBody>
      </p:sp>
      <p:sp>
        <p:nvSpPr>
          <p:cNvPr id="22" name="Step marker">
            <a:extLst>
              <a:ext uri="{C183D7F6-B498-43B3-948B-1728B52AA6E4}">
                <adec:decorative xmlns:adec="http://schemas.microsoft.com/office/drawing/2017/decorative" val="1"/>
              </a:ext>
            </a:extLst>
          </p:cNvPr>
          <p:cNvSpPr/>
          <p:nvPr/>
        </p:nvSpPr>
        <p:spPr>
          <a:xfrm>
            <a:off x="685800" y="4279392"/>
            <a:ext cx="54864" cy="457200"/>
          </a:xfrm>
          <a:prstGeom prst="rect">
            <a:avLst/>
          </a:prstGeom>
          <a:solidFill>
            <a:srgbClr val="B8860B"/>
          </a:solidFill>
          <a:ln/>
        </p:spPr>
        <p:txBody>
          <a:bodyPr/>
          <a:lstStyle/>
          <a:p>
            <a:endParaRPr lang="en-US"/>
          </a:p>
        </p:txBody>
      </p:sp>
      <p:sp>
        <p:nvSpPr>
          <p:cNvPr id="23" name="Text 21"/>
          <p:cNvSpPr/>
          <p:nvPr/>
        </p:nvSpPr>
        <p:spPr>
          <a:xfrm>
            <a:off x="932688" y="4279392"/>
            <a:ext cx="3840480" cy="457200"/>
          </a:xfrm>
          <a:prstGeom prst="rect">
            <a:avLst/>
          </a:prstGeom>
          <a:noFill/>
          <a:ln/>
        </p:spPr>
        <p:txBody>
          <a:bodyPr wrap="square" lIns="0" tIns="0" rIns="0" bIns="0" rtlCol="0" anchor="ctr"/>
          <a:lstStyle/>
          <a:p>
            <a:pPr marL="0" indent="0">
              <a:buNone/>
            </a:pPr>
            <a:r>
              <a:rPr lang="en-US" sz="2400" b="1">
                <a:solidFill>
                  <a:srgbClr val="1B2A41"/>
                </a:solidFill>
                <a:latin typeface="Georgia" pitchFamily="34" charset="0"/>
                <a:ea typeface="Georgia" pitchFamily="34" charset="-122"/>
                <a:cs typeface="Georgia" pitchFamily="34" charset="-120"/>
              </a:rPr>
              <a:t>Live Faithfully</a:t>
            </a:r>
            <a:endParaRPr lang="en-US" sz="2400"/>
          </a:p>
        </p:txBody>
      </p:sp>
      <p:sp>
        <p:nvSpPr>
          <p:cNvPr id="24" name="Text 22"/>
          <p:cNvSpPr/>
          <p:nvPr/>
        </p:nvSpPr>
        <p:spPr>
          <a:xfrm>
            <a:off x="4846320" y="4279392"/>
            <a:ext cx="3611880" cy="457200"/>
          </a:xfrm>
          <a:prstGeom prst="rect">
            <a:avLst/>
          </a:prstGeom>
          <a:noFill/>
          <a:ln/>
        </p:spPr>
        <p:txBody>
          <a:bodyPr wrap="square" lIns="0" tIns="0" rIns="0" bIns="0" rtlCol="0" anchor="ctr"/>
          <a:lstStyle/>
          <a:p>
            <a:pPr marL="0" indent="0">
              <a:buNone/>
            </a:pPr>
            <a:r>
              <a:rPr lang="en-US" sz="2200">
                <a:solidFill>
                  <a:srgbClr val="4A5A6B"/>
                </a:solidFill>
                <a:latin typeface="Calibri" pitchFamily="34" charset="0"/>
                <a:ea typeface="Calibri" pitchFamily="34" charset="-122"/>
                <a:cs typeface="Calibri" pitchFamily="34" charset="-120"/>
              </a:rPr>
              <a:t>Rev. 2:10</a:t>
            </a:r>
            <a:endParaRPr lang="en-US" sz="220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childTnLst>
                          </p:cTn>
                        </p:par>
                        <p:par>
                          <p:cTn id="19" fill="hold">
                            <p:stCondLst>
                              <p:cond delay="1500"/>
                            </p:stCondLst>
                            <p:childTnLst>
                              <p:par>
                                <p:cTn id="20" presetID="10" presetClass="entr" presetSubtype="0" fill="hold" grpId="0" nodeType="after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childTnLst>
                                </p:cTn>
                              </p:par>
                            </p:childTnLst>
                          </p:cTn>
                        </p:par>
                        <p:par>
                          <p:cTn id="26" fill="hold">
                            <p:stCondLst>
                              <p:cond delay="2000"/>
                            </p:stCondLst>
                            <p:childTnLst>
                              <p:par>
                                <p:cTn id="27" presetID="10" presetClass="entr" presetSubtype="0" fill="hold" grpId="0" nodeType="after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500"/>
                                        <p:tgtEl>
                                          <p:spTgt spid="17"/>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par>
                          <p:cTn id="33" fill="hold">
                            <p:stCondLst>
                              <p:cond delay="2500"/>
                            </p:stCondLst>
                            <p:childTnLst>
                              <p:par>
                                <p:cTn id="34" presetID="10" presetClass="entr" presetSubtype="0" fill="hold" grpId="0" nodeType="after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500"/>
                                        <p:tgtEl>
                                          <p:spTgt spid="20"/>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fade">
                                      <p:cBhvr>
                                        <p:cTn id="39" dur="500"/>
                                        <p:tgtEl>
                                          <p:spTgt spid="21"/>
                                        </p:tgtEl>
                                      </p:cBhvr>
                                    </p:animEffect>
                                  </p:childTnLst>
                                </p:cTn>
                              </p:par>
                            </p:childTnLst>
                          </p:cTn>
                        </p:par>
                        <p:par>
                          <p:cTn id="40" fill="hold">
                            <p:stCondLst>
                              <p:cond delay="3000"/>
                            </p:stCondLst>
                            <p:childTnLst>
                              <p:par>
                                <p:cTn id="41" presetID="10" presetClass="entr" presetSubtype="0" fill="hold" grpId="0" nodeType="after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fade">
                                      <p:cBhvr>
                                        <p:cTn id="43" dur="500"/>
                                        <p:tgtEl>
                                          <p:spTgt spid="23"/>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fade">
                                      <p:cBhvr>
                                        <p:cTn id="4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animBg="1"/>
      <p:bldP spid="12" grpId="0" animBg="1"/>
      <p:bldP spid="14" grpId="0" animBg="1"/>
      <p:bldP spid="15" grpId="0" animBg="1"/>
      <p:bldP spid="17" grpId="0" animBg="1"/>
      <p:bldP spid="18" grpId="0" animBg="1"/>
      <p:bldP spid="20" grpId="0" animBg="1"/>
      <p:bldP spid="21" grpId="0" animBg="1"/>
      <p:bldP spid="23" grpId="0" animBg="1"/>
      <p:bldP spid="2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op bar">
            <a:extLst>
              <a:ext uri="{C183D7F6-B498-43B3-948B-1728B52AA6E4}">
                <adec:decorative xmlns:adec="http://schemas.microsoft.com/office/drawing/2017/decorative" val="1"/>
              </a:ext>
            </a:extLst>
          </p:cNvPr>
          <p:cNvSpPr/>
          <p:nvPr/>
        </p:nvSpPr>
        <p:spPr>
          <a:xfrm>
            <a:off x="0" y="0"/>
            <a:ext cx="9144000" cy="128016"/>
          </a:xfrm>
          <a:prstGeom prst="rect">
            <a:avLst/>
          </a:prstGeom>
          <a:solidFill>
            <a:srgbClr val="1B2A41"/>
          </a:solidFill>
          <a:ln/>
        </p:spPr>
        <p:txBody>
          <a:bodyPr/>
          <a:lstStyle/>
          <a:p>
            <a:endParaRPr lang="en-US"/>
          </a:p>
        </p:txBody>
      </p:sp>
      <p:sp>
        <p:nvSpPr>
          <p:cNvPr id="3" name="Text 0"/>
          <p:cNvSpPr>
            <a:spLocks noGrp="1"/>
          </p:cNvSpPr>
          <p:nvPr>
            <p:ph type="title" idx="100" hasCustomPrompt="1"/>
          </p:nvPr>
        </p:nvSpPr>
        <p:spPr>
          <a:xfrm>
            <a:off x="640080" y="365760"/>
            <a:ext cx="7863840" cy="640080"/>
          </a:xfrm>
          <a:prstGeom prst="rect">
            <a:avLst/>
          </a:prstGeom>
          <a:noFill/>
          <a:ln/>
        </p:spPr>
        <p:txBody>
          <a:bodyPr wrap="square" lIns="0" tIns="0" rIns="0" bIns="0" rtlCol="0" anchor="ctr"/>
          <a:lstStyle/>
          <a:p>
            <a:pPr marL="0" indent="0">
              <a:buNone/>
            </a:pPr>
            <a:r>
              <a:rPr lang="en-US" sz="2600">
                <a:solidFill>
                  <a:srgbClr val="1B2A41"/>
                </a:solidFill>
                <a:latin typeface="Georgia" pitchFamily="34" charset="0"/>
                <a:ea typeface="Georgia" pitchFamily="34" charset="-122"/>
                <a:cs typeface="Georgia" pitchFamily="34" charset="-120"/>
              </a:rPr>
              <a:t>Verse 1 lyrics</a:t>
            </a:r>
            <a:endParaRPr lang="en-US" sz="2600"/>
          </a:p>
        </p:txBody>
      </p:sp>
      <p:sp>
        <p:nvSpPr>
          <p:cNvPr id="4" name="Staff line 1">
            <a:extLst>
              <a:ext uri="{C183D7F6-B498-43B3-948B-1728B52AA6E4}">
                <adec:decorative xmlns:adec="http://schemas.microsoft.com/office/drawing/2017/decorative" val="1"/>
              </a:ext>
            </a:extLst>
          </p:cNvPr>
          <p:cNvSpPr/>
          <p:nvPr/>
        </p:nvSpPr>
        <p:spPr>
          <a:xfrm>
            <a:off x="777240" y="1207008"/>
            <a:ext cx="7589520" cy="0"/>
          </a:xfrm>
          <a:prstGeom prst="line">
            <a:avLst/>
          </a:prstGeom>
          <a:noFill/>
          <a:ln w="7620">
            <a:solidFill>
              <a:srgbClr val="D5CCB9"/>
            </a:solidFill>
            <a:prstDash val="solid"/>
          </a:ln>
        </p:spPr>
        <p:txBody>
          <a:bodyPr/>
          <a:lstStyle/>
          <a:p>
            <a:endParaRPr lang="en-US"/>
          </a:p>
        </p:txBody>
      </p:sp>
      <p:sp>
        <p:nvSpPr>
          <p:cNvPr id="5" name="Staff line 2">
            <a:extLst>
              <a:ext uri="{C183D7F6-B498-43B3-948B-1728B52AA6E4}">
                <adec:decorative xmlns:adec="http://schemas.microsoft.com/office/drawing/2017/decorative" val="1"/>
              </a:ext>
            </a:extLst>
          </p:cNvPr>
          <p:cNvSpPr/>
          <p:nvPr/>
        </p:nvSpPr>
        <p:spPr>
          <a:xfrm>
            <a:off x="777240" y="1257300"/>
            <a:ext cx="7589520" cy="0"/>
          </a:xfrm>
          <a:prstGeom prst="line">
            <a:avLst/>
          </a:prstGeom>
          <a:noFill/>
          <a:ln w="7620">
            <a:solidFill>
              <a:srgbClr val="D5CCB9"/>
            </a:solidFill>
            <a:prstDash val="solid"/>
          </a:ln>
        </p:spPr>
        <p:txBody>
          <a:bodyPr/>
          <a:lstStyle/>
          <a:p>
            <a:endParaRPr lang="en-US"/>
          </a:p>
        </p:txBody>
      </p:sp>
      <p:sp>
        <p:nvSpPr>
          <p:cNvPr id="6" name="Staff line 3">
            <a:extLst>
              <a:ext uri="{C183D7F6-B498-43B3-948B-1728B52AA6E4}">
                <adec:decorative xmlns:adec="http://schemas.microsoft.com/office/drawing/2017/decorative" val="1"/>
              </a:ext>
            </a:extLst>
          </p:cNvPr>
          <p:cNvSpPr/>
          <p:nvPr/>
        </p:nvSpPr>
        <p:spPr>
          <a:xfrm>
            <a:off x="777240" y="1307592"/>
            <a:ext cx="7589520" cy="0"/>
          </a:xfrm>
          <a:prstGeom prst="line">
            <a:avLst/>
          </a:prstGeom>
          <a:noFill/>
          <a:ln w="7620">
            <a:solidFill>
              <a:srgbClr val="D5CCB9"/>
            </a:solidFill>
            <a:prstDash val="solid"/>
          </a:ln>
        </p:spPr>
        <p:txBody>
          <a:bodyPr/>
          <a:lstStyle/>
          <a:p>
            <a:endParaRPr lang="en-US"/>
          </a:p>
        </p:txBody>
      </p:sp>
      <p:sp>
        <p:nvSpPr>
          <p:cNvPr id="7" name="Staff line 4">
            <a:extLst>
              <a:ext uri="{C183D7F6-B498-43B3-948B-1728B52AA6E4}">
                <adec:decorative xmlns:adec="http://schemas.microsoft.com/office/drawing/2017/decorative" val="1"/>
              </a:ext>
            </a:extLst>
          </p:cNvPr>
          <p:cNvSpPr/>
          <p:nvPr/>
        </p:nvSpPr>
        <p:spPr>
          <a:xfrm>
            <a:off x="777240" y="1357884"/>
            <a:ext cx="7589520" cy="0"/>
          </a:xfrm>
          <a:prstGeom prst="line">
            <a:avLst/>
          </a:prstGeom>
          <a:noFill/>
          <a:ln w="7620">
            <a:solidFill>
              <a:srgbClr val="D5CCB9"/>
            </a:solidFill>
            <a:prstDash val="solid"/>
          </a:ln>
        </p:spPr>
        <p:txBody>
          <a:bodyPr/>
          <a:lstStyle/>
          <a:p>
            <a:endParaRPr lang="en-US"/>
          </a:p>
        </p:txBody>
      </p:sp>
      <p:sp>
        <p:nvSpPr>
          <p:cNvPr id="8" name="Staff line 5">
            <a:extLst>
              <a:ext uri="{C183D7F6-B498-43B3-948B-1728B52AA6E4}">
                <adec:decorative xmlns:adec="http://schemas.microsoft.com/office/drawing/2017/decorative" val="1"/>
              </a:ext>
            </a:extLst>
          </p:cNvPr>
          <p:cNvSpPr/>
          <p:nvPr/>
        </p:nvSpPr>
        <p:spPr>
          <a:xfrm>
            <a:off x="777240" y="1408176"/>
            <a:ext cx="7589520" cy="0"/>
          </a:xfrm>
          <a:prstGeom prst="line">
            <a:avLst/>
          </a:prstGeom>
          <a:noFill/>
          <a:ln w="7620">
            <a:solidFill>
              <a:srgbClr val="D5CCB9"/>
            </a:solidFill>
            <a:prstDash val="solid"/>
          </a:ln>
        </p:spPr>
        <p:txBody>
          <a:bodyPr/>
          <a:lstStyle/>
          <a:p>
            <a:endParaRPr lang="en-US"/>
          </a:p>
        </p:txBody>
      </p:sp>
      <p:sp>
        <p:nvSpPr>
          <p:cNvPr id="9" name="Text 7"/>
          <p:cNvSpPr/>
          <p:nvPr/>
        </p:nvSpPr>
        <p:spPr>
          <a:xfrm>
            <a:off x="777240" y="1481328"/>
            <a:ext cx="7589520" cy="409194"/>
          </a:xfrm>
          <a:prstGeom prst="rect">
            <a:avLst/>
          </a:prstGeom>
          <a:noFill/>
          <a:ln/>
        </p:spPr>
        <p:txBody>
          <a:bodyPr wrap="square" lIns="0" tIns="0" rIns="0" bIns="0" rtlCol="0" anchor="t"/>
          <a:lstStyle/>
          <a:p>
            <a:pPr marL="0" indent="0" algn="ctr">
              <a:buNone/>
            </a:pPr>
            <a:r>
              <a:rPr lang="en-US" sz="2400" i="1">
                <a:solidFill>
                  <a:srgbClr val="2E4057"/>
                </a:solidFill>
                <a:latin typeface="Georgia" pitchFamily="34" charset="0"/>
                <a:ea typeface="Georgia" pitchFamily="34" charset="-122"/>
                <a:cs typeface="Georgia" pitchFamily="34" charset="-120"/>
              </a:rPr>
              <a:t>I have heard of a land on the far away strand.</a:t>
            </a:r>
            <a:endParaRPr lang="en-US" sz="2400"/>
          </a:p>
        </p:txBody>
      </p:sp>
      <p:sp>
        <p:nvSpPr>
          <p:cNvPr id="10" name="Staff line 1">
            <a:extLst>
              <a:ext uri="{C183D7F6-B498-43B3-948B-1728B52AA6E4}">
                <adec:decorative xmlns:adec="http://schemas.microsoft.com/office/drawing/2017/decorative" val="1"/>
              </a:ext>
            </a:extLst>
          </p:cNvPr>
          <p:cNvSpPr/>
          <p:nvPr/>
        </p:nvSpPr>
        <p:spPr>
          <a:xfrm>
            <a:off x="777240" y="1945386"/>
            <a:ext cx="7589520" cy="0"/>
          </a:xfrm>
          <a:prstGeom prst="line">
            <a:avLst/>
          </a:prstGeom>
          <a:noFill/>
          <a:ln w="7620">
            <a:solidFill>
              <a:srgbClr val="D5CCB9"/>
            </a:solidFill>
            <a:prstDash val="solid"/>
          </a:ln>
        </p:spPr>
        <p:txBody>
          <a:bodyPr/>
          <a:lstStyle/>
          <a:p>
            <a:endParaRPr lang="en-US"/>
          </a:p>
        </p:txBody>
      </p:sp>
      <p:sp>
        <p:nvSpPr>
          <p:cNvPr id="11" name="Staff line 2">
            <a:extLst>
              <a:ext uri="{C183D7F6-B498-43B3-948B-1728B52AA6E4}">
                <adec:decorative xmlns:adec="http://schemas.microsoft.com/office/drawing/2017/decorative" val="1"/>
              </a:ext>
            </a:extLst>
          </p:cNvPr>
          <p:cNvSpPr/>
          <p:nvPr/>
        </p:nvSpPr>
        <p:spPr>
          <a:xfrm>
            <a:off x="777240" y="1995678"/>
            <a:ext cx="7589520" cy="0"/>
          </a:xfrm>
          <a:prstGeom prst="line">
            <a:avLst/>
          </a:prstGeom>
          <a:noFill/>
          <a:ln w="7620">
            <a:solidFill>
              <a:srgbClr val="D5CCB9"/>
            </a:solidFill>
            <a:prstDash val="solid"/>
          </a:ln>
        </p:spPr>
        <p:txBody>
          <a:bodyPr/>
          <a:lstStyle/>
          <a:p>
            <a:endParaRPr lang="en-US"/>
          </a:p>
        </p:txBody>
      </p:sp>
      <p:sp>
        <p:nvSpPr>
          <p:cNvPr id="12" name="Staff line 3">
            <a:extLst>
              <a:ext uri="{C183D7F6-B498-43B3-948B-1728B52AA6E4}">
                <adec:decorative xmlns:adec="http://schemas.microsoft.com/office/drawing/2017/decorative" val="1"/>
              </a:ext>
            </a:extLst>
          </p:cNvPr>
          <p:cNvSpPr/>
          <p:nvPr/>
        </p:nvSpPr>
        <p:spPr>
          <a:xfrm>
            <a:off x="777240" y="2045970"/>
            <a:ext cx="7589520" cy="0"/>
          </a:xfrm>
          <a:prstGeom prst="line">
            <a:avLst/>
          </a:prstGeom>
          <a:noFill/>
          <a:ln w="7620">
            <a:solidFill>
              <a:srgbClr val="D5CCB9"/>
            </a:solidFill>
            <a:prstDash val="solid"/>
          </a:ln>
        </p:spPr>
        <p:txBody>
          <a:bodyPr/>
          <a:lstStyle/>
          <a:p>
            <a:endParaRPr lang="en-US"/>
          </a:p>
        </p:txBody>
      </p:sp>
      <p:sp>
        <p:nvSpPr>
          <p:cNvPr id="13" name="Staff line 4">
            <a:extLst>
              <a:ext uri="{C183D7F6-B498-43B3-948B-1728B52AA6E4}">
                <adec:decorative xmlns:adec="http://schemas.microsoft.com/office/drawing/2017/decorative" val="1"/>
              </a:ext>
            </a:extLst>
          </p:cNvPr>
          <p:cNvSpPr/>
          <p:nvPr/>
        </p:nvSpPr>
        <p:spPr>
          <a:xfrm>
            <a:off x="777240" y="2096262"/>
            <a:ext cx="7589520" cy="0"/>
          </a:xfrm>
          <a:prstGeom prst="line">
            <a:avLst/>
          </a:prstGeom>
          <a:noFill/>
          <a:ln w="7620">
            <a:solidFill>
              <a:srgbClr val="D5CCB9"/>
            </a:solidFill>
            <a:prstDash val="solid"/>
          </a:ln>
        </p:spPr>
        <p:txBody>
          <a:bodyPr/>
          <a:lstStyle/>
          <a:p>
            <a:endParaRPr lang="en-US"/>
          </a:p>
        </p:txBody>
      </p:sp>
      <p:sp>
        <p:nvSpPr>
          <p:cNvPr id="14" name="Staff line 5">
            <a:extLst>
              <a:ext uri="{C183D7F6-B498-43B3-948B-1728B52AA6E4}">
                <adec:decorative xmlns:adec="http://schemas.microsoft.com/office/drawing/2017/decorative" val="1"/>
              </a:ext>
            </a:extLst>
          </p:cNvPr>
          <p:cNvSpPr/>
          <p:nvPr/>
        </p:nvSpPr>
        <p:spPr>
          <a:xfrm>
            <a:off x="777240" y="2146554"/>
            <a:ext cx="7589520" cy="0"/>
          </a:xfrm>
          <a:prstGeom prst="line">
            <a:avLst/>
          </a:prstGeom>
          <a:noFill/>
          <a:ln w="7620">
            <a:solidFill>
              <a:srgbClr val="D5CCB9"/>
            </a:solidFill>
            <a:prstDash val="solid"/>
          </a:ln>
        </p:spPr>
        <p:txBody>
          <a:bodyPr/>
          <a:lstStyle/>
          <a:p>
            <a:endParaRPr lang="en-US"/>
          </a:p>
        </p:txBody>
      </p:sp>
      <p:sp>
        <p:nvSpPr>
          <p:cNvPr id="15" name="Text 13"/>
          <p:cNvSpPr/>
          <p:nvPr/>
        </p:nvSpPr>
        <p:spPr>
          <a:xfrm>
            <a:off x="777240" y="2219706"/>
            <a:ext cx="7589520" cy="409194"/>
          </a:xfrm>
          <a:prstGeom prst="rect">
            <a:avLst/>
          </a:prstGeom>
          <a:noFill/>
          <a:ln/>
        </p:spPr>
        <p:txBody>
          <a:bodyPr wrap="square" lIns="0" tIns="0" rIns="0" bIns="0" rtlCol="0" anchor="t"/>
          <a:lstStyle/>
          <a:p>
            <a:pPr marL="0" indent="0" algn="ctr">
              <a:buNone/>
            </a:pPr>
            <a:r>
              <a:rPr lang="en-US" sz="2400" i="1">
                <a:solidFill>
                  <a:srgbClr val="2E4057"/>
                </a:solidFill>
                <a:latin typeface="Georgia" pitchFamily="34" charset="0"/>
                <a:ea typeface="Georgia" pitchFamily="34" charset="-122"/>
                <a:cs typeface="Georgia" pitchFamily="34" charset="-120"/>
              </a:rPr>
              <a:t>Tis a beautiful home of the soul.</a:t>
            </a:r>
            <a:endParaRPr lang="en-US" sz="2400"/>
          </a:p>
        </p:txBody>
      </p:sp>
      <p:sp>
        <p:nvSpPr>
          <p:cNvPr id="16" name="Staff line 1">
            <a:extLst>
              <a:ext uri="{C183D7F6-B498-43B3-948B-1728B52AA6E4}">
                <adec:decorative xmlns:adec="http://schemas.microsoft.com/office/drawing/2017/decorative" val="1"/>
              </a:ext>
            </a:extLst>
          </p:cNvPr>
          <p:cNvSpPr/>
          <p:nvPr/>
        </p:nvSpPr>
        <p:spPr>
          <a:xfrm>
            <a:off x="777240" y="2683764"/>
            <a:ext cx="7589520" cy="0"/>
          </a:xfrm>
          <a:prstGeom prst="line">
            <a:avLst/>
          </a:prstGeom>
          <a:noFill/>
          <a:ln w="7620">
            <a:solidFill>
              <a:srgbClr val="D5CCB9"/>
            </a:solidFill>
            <a:prstDash val="solid"/>
          </a:ln>
        </p:spPr>
        <p:txBody>
          <a:bodyPr/>
          <a:lstStyle/>
          <a:p>
            <a:endParaRPr lang="en-US"/>
          </a:p>
        </p:txBody>
      </p:sp>
      <p:sp>
        <p:nvSpPr>
          <p:cNvPr id="17" name="Staff line 2">
            <a:extLst>
              <a:ext uri="{C183D7F6-B498-43B3-948B-1728B52AA6E4}">
                <adec:decorative xmlns:adec="http://schemas.microsoft.com/office/drawing/2017/decorative" val="1"/>
              </a:ext>
            </a:extLst>
          </p:cNvPr>
          <p:cNvSpPr/>
          <p:nvPr/>
        </p:nvSpPr>
        <p:spPr>
          <a:xfrm>
            <a:off x="777240" y="2734056"/>
            <a:ext cx="7589520" cy="0"/>
          </a:xfrm>
          <a:prstGeom prst="line">
            <a:avLst/>
          </a:prstGeom>
          <a:noFill/>
          <a:ln w="7620">
            <a:solidFill>
              <a:srgbClr val="D5CCB9"/>
            </a:solidFill>
            <a:prstDash val="solid"/>
          </a:ln>
        </p:spPr>
        <p:txBody>
          <a:bodyPr/>
          <a:lstStyle/>
          <a:p>
            <a:endParaRPr lang="en-US"/>
          </a:p>
        </p:txBody>
      </p:sp>
      <p:sp>
        <p:nvSpPr>
          <p:cNvPr id="18" name="Staff line 3">
            <a:extLst>
              <a:ext uri="{C183D7F6-B498-43B3-948B-1728B52AA6E4}">
                <adec:decorative xmlns:adec="http://schemas.microsoft.com/office/drawing/2017/decorative" val="1"/>
              </a:ext>
            </a:extLst>
          </p:cNvPr>
          <p:cNvSpPr/>
          <p:nvPr/>
        </p:nvSpPr>
        <p:spPr>
          <a:xfrm>
            <a:off x="777240" y="2784348"/>
            <a:ext cx="7589520" cy="0"/>
          </a:xfrm>
          <a:prstGeom prst="line">
            <a:avLst/>
          </a:prstGeom>
          <a:noFill/>
          <a:ln w="7620">
            <a:solidFill>
              <a:srgbClr val="D5CCB9"/>
            </a:solidFill>
            <a:prstDash val="solid"/>
          </a:ln>
        </p:spPr>
        <p:txBody>
          <a:bodyPr/>
          <a:lstStyle/>
          <a:p>
            <a:endParaRPr lang="en-US"/>
          </a:p>
        </p:txBody>
      </p:sp>
      <p:sp>
        <p:nvSpPr>
          <p:cNvPr id="19" name="Staff line 4">
            <a:extLst>
              <a:ext uri="{C183D7F6-B498-43B3-948B-1728B52AA6E4}">
                <adec:decorative xmlns:adec="http://schemas.microsoft.com/office/drawing/2017/decorative" val="1"/>
              </a:ext>
            </a:extLst>
          </p:cNvPr>
          <p:cNvSpPr/>
          <p:nvPr/>
        </p:nvSpPr>
        <p:spPr>
          <a:xfrm>
            <a:off x="777240" y="2834640"/>
            <a:ext cx="7589520" cy="0"/>
          </a:xfrm>
          <a:prstGeom prst="line">
            <a:avLst/>
          </a:prstGeom>
          <a:noFill/>
          <a:ln w="7620">
            <a:solidFill>
              <a:srgbClr val="D5CCB9"/>
            </a:solidFill>
            <a:prstDash val="solid"/>
          </a:ln>
        </p:spPr>
        <p:txBody>
          <a:bodyPr/>
          <a:lstStyle/>
          <a:p>
            <a:endParaRPr lang="en-US"/>
          </a:p>
        </p:txBody>
      </p:sp>
      <p:sp>
        <p:nvSpPr>
          <p:cNvPr id="20" name="Staff line 5">
            <a:extLst>
              <a:ext uri="{C183D7F6-B498-43B3-948B-1728B52AA6E4}">
                <adec:decorative xmlns:adec="http://schemas.microsoft.com/office/drawing/2017/decorative" val="1"/>
              </a:ext>
            </a:extLst>
          </p:cNvPr>
          <p:cNvSpPr/>
          <p:nvPr/>
        </p:nvSpPr>
        <p:spPr>
          <a:xfrm>
            <a:off x="777240" y="2884932"/>
            <a:ext cx="7589520" cy="0"/>
          </a:xfrm>
          <a:prstGeom prst="line">
            <a:avLst/>
          </a:prstGeom>
          <a:noFill/>
          <a:ln w="7620">
            <a:solidFill>
              <a:srgbClr val="D5CCB9"/>
            </a:solidFill>
            <a:prstDash val="solid"/>
          </a:ln>
        </p:spPr>
        <p:txBody>
          <a:bodyPr/>
          <a:lstStyle/>
          <a:p>
            <a:endParaRPr lang="en-US"/>
          </a:p>
        </p:txBody>
      </p:sp>
      <p:sp>
        <p:nvSpPr>
          <p:cNvPr id="21" name="Text 19"/>
          <p:cNvSpPr/>
          <p:nvPr/>
        </p:nvSpPr>
        <p:spPr>
          <a:xfrm>
            <a:off x="777240" y="2958084"/>
            <a:ext cx="7589520" cy="409194"/>
          </a:xfrm>
          <a:prstGeom prst="rect">
            <a:avLst/>
          </a:prstGeom>
          <a:noFill/>
          <a:ln/>
        </p:spPr>
        <p:txBody>
          <a:bodyPr wrap="square" lIns="0" tIns="0" rIns="0" bIns="0" rtlCol="0" anchor="t"/>
          <a:lstStyle/>
          <a:p>
            <a:pPr marL="0" indent="0" algn="ctr">
              <a:buNone/>
            </a:pPr>
            <a:r>
              <a:rPr lang="en-US" sz="2400" i="1">
                <a:solidFill>
                  <a:srgbClr val="2E4057"/>
                </a:solidFill>
                <a:latin typeface="Georgia" pitchFamily="34" charset="0"/>
                <a:ea typeface="Georgia" pitchFamily="34" charset="-122"/>
                <a:cs typeface="Georgia" pitchFamily="34" charset="-120"/>
              </a:rPr>
              <a:t>Built by Jesus on high, where we never shall die.</a:t>
            </a:r>
            <a:endParaRPr lang="en-US" sz="2400"/>
          </a:p>
        </p:txBody>
      </p:sp>
      <p:sp>
        <p:nvSpPr>
          <p:cNvPr id="22" name="Staff line 1">
            <a:extLst>
              <a:ext uri="{C183D7F6-B498-43B3-948B-1728B52AA6E4}">
                <adec:decorative xmlns:adec="http://schemas.microsoft.com/office/drawing/2017/decorative" val="1"/>
              </a:ext>
            </a:extLst>
          </p:cNvPr>
          <p:cNvSpPr/>
          <p:nvPr/>
        </p:nvSpPr>
        <p:spPr>
          <a:xfrm>
            <a:off x="777240" y="3422142"/>
            <a:ext cx="7589520" cy="0"/>
          </a:xfrm>
          <a:prstGeom prst="line">
            <a:avLst/>
          </a:prstGeom>
          <a:noFill/>
          <a:ln w="7620">
            <a:solidFill>
              <a:srgbClr val="D5CCB9"/>
            </a:solidFill>
            <a:prstDash val="solid"/>
          </a:ln>
        </p:spPr>
        <p:txBody>
          <a:bodyPr/>
          <a:lstStyle/>
          <a:p>
            <a:endParaRPr lang="en-US"/>
          </a:p>
        </p:txBody>
      </p:sp>
      <p:sp>
        <p:nvSpPr>
          <p:cNvPr id="23" name="Staff line 2">
            <a:extLst>
              <a:ext uri="{C183D7F6-B498-43B3-948B-1728B52AA6E4}">
                <adec:decorative xmlns:adec="http://schemas.microsoft.com/office/drawing/2017/decorative" val="1"/>
              </a:ext>
            </a:extLst>
          </p:cNvPr>
          <p:cNvSpPr/>
          <p:nvPr/>
        </p:nvSpPr>
        <p:spPr>
          <a:xfrm>
            <a:off x="777240" y="3472434"/>
            <a:ext cx="7589520" cy="0"/>
          </a:xfrm>
          <a:prstGeom prst="line">
            <a:avLst/>
          </a:prstGeom>
          <a:noFill/>
          <a:ln w="7620">
            <a:solidFill>
              <a:srgbClr val="D5CCB9"/>
            </a:solidFill>
            <a:prstDash val="solid"/>
          </a:ln>
        </p:spPr>
        <p:txBody>
          <a:bodyPr/>
          <a:lstStyle/>
          <a:p>
            <a:endParaRPr lang="en-US"/>
          </a:p>
        </p:txBody>
      </p:sp>
      <p:sp>
        <p:nvSpPr>
          <p:cNvPr id="24" name="Staff line 3">
            <a:extLst>
              <a:ext uri="{C183D7F6-B498-43B3-948B-1728B52AA6E4}">
                <adec:decorative xmlns:adec="http://schemas.microsoft.com/office/drawing/2017/decorative" val="1"/>
              </a:ext>
            </a:extLst>
          </p:cNvPr>
          <p:cNvSpPr/>
          <p:nvPr/>
        </p:nvSpPr>
        <p:spPr>
          <a:xfrm>
            <a:off x="777240" y="3522726"/>
            <a:ext cx="7589520" cy="0"/>
          </a:xfrm>
          <a:prstGeom prst="line">
            <a:avLst/>
          </a:prstGeom>
          <a:noFill/>
          <a:ln w="7620">
            <a:solidFill>
              <a:srgbClr val="D5CCB9"/>
            </a:solidFill>
            <a:prstDash val="solid"/>
          </a:ln>
        </p:spPr>
        <p:txBody>
          <a:bodyPr/>
          <a:lstStyle/>
          <a:p>
            <a:endParaRPr lang="en-US"/>
          </a:p>
        </p:txBody>
      </p:sp>
      <p:sp>
        <p:nvSpPr>
          <p:cNvPr id="25" name="Staff line 4">
            <a:extLst>
              <a:ext uri="{C183D7F6-B498-43B3-948B-1728B52AA6E4}">
                <adec:decorative xmlns:adec="http://schemas.microsoft.com/office/drawing/2017/decorative" val="1"/>
              </a:ext>
            </a:extLst>
          </p:cNvPr>
          <p:cNvSpPr/>
          <p:nvPr/>
        </p:nvSpPr>
        <p:spPr>
          <a:xfrm>
            <a:off x="777240" y="3573018"/>
            <a:ext cx="7589520" cy="0"/>
          </a:xfrm>
          <a:prstGeom prst="line">
            <a:avLst/>
          </a:prstGeom>
          <a:noFill/>
          <a:ln w="7620">
            <a:solidFill>
              <a:srgbClr val="D5CCB9"/>
            </a:solidFill>
            <a:prstDash val="solid"/>
          </a:ln>
        </p:spPr>
        <p:txBody>
          <a:bodyPr/>
          <a:lstStyle/>
          <a:p>
            <a:endParaRPr lang="en-US"/>
          </a:p>
        </p:txBody>
      </p:sp>
      <p:sp>
        <p:nvSpPr>
          <p:cNvPr id="26" name="Staff line 5">
            <a:extLst>
              <a:ext uri="{C183D7F6-B498-43B3-948B-1728B52AA6E4}">
                <adec:decorative xmlns:adec="http://schemas.microsoft.com/office/drawing/2017/decorative" val="1"/>
              </a:ext>
            </a:extLst>
          </p:cNvPr>
          <p:cNvSpPr/>
          <p:nvPr/>
        </p:nvSpPr>
        <p:spPr>
          <a:xfrm>
            <a:off x="777240" y="3623310"/>
            <a:ext cx="7589520" cy="0"/>
          </a:xfrm>
          <a:prstGeom prst="line">
            <a:avLst/>
          </a:prstGeom>
          <a:noFill/>
          <a:ln w="7620">
            <a:solidFill>
              <a:srgbClr val="D5CCB9"/>
            </a:solidFill>
            <a:prstDash val="solid"/>
          </a:ln>
        </p:spPr>
        <p:txBody>
          <a:bodyPr/>
          <a:lstStyle/>
          <a:p>
            <a:endParaRPr lang="en-US"/>
          </a:p>
        </p:txBody>
      </p:sp>
      <p:sp>
        <p:nvSpPr>
          <p:cNvPr id="27" name="Text 25"/>
          <p:cNvSpPr/>
          <p:nvPr/>
        </p:nvSpPr>
        <p:spPr>
          <a:xfrm>
            <a:off x="777240" y="3696462"/>
            <a:ext cx="7589520" cy="409194"/>
          </a:xfrm>
          <a:prstGeom prst="rect">
            <a:avLst/>
          </a:prstGeom>
          <a:noFill/>
          <a:ln/>
        </p:spPr>
        <p:txBody>
          <a:bodyPr wrap="square" lIns="0" tIns="0" rIns="0" bIns="0" rtlCol="0" anchor="t"/>
          <a:lstStyle/>
          <a:p>
            <a:pPr marL="0" indent="0" algn="ctr">
              <a:buNone/>
            </a:pPr>
            <a:r>
              <a:rPr lang="en-US" sz="2400" i="1">
                <a:solidFill>
                  <a:srgbClr val="2E4057"/>
                </a:solidFill>
                <a:latin typeface="Georgia" pitchFamily="34" charset="0"/>
                <a:ea typeface="Georgia" pitchFamily="34" charset="-122"/>
                <a:cs typeface="Georgia" pitchFamily="34" charset="-120"/>
              </a:rPr>
              <a:t>Tis a land where we never grow old.</a:t>
            </a:r>
            <a:endParaRPr lang="en-US" sz="2400"/>
          </a:p>
        </p:txBody>
      </p:sp>
      <p:sp>
        <p:nvSpPr>
          <p:cNvPr id="28" name="Note head">
            <a:extLst>
              <a:ext uri="{C183D7F6-B498-43B3-948B-1728B52AA6E4}">
                <adec:decorative xmlns:adec="http://schemas.microsoft.com/office/drawing/2017/decorative" val="1"/>
              </a:ext>
            </a:extLst>
          </p:cNvPr>
          <p:cNvSpPr/>
          <p:nvPr/>
        </p:nvSpPr>
        <p:spPr>
          <a:xfrm rot="20400000">
            <a:off x="1097280" y="1257300"/>
            <a:ext cx="132131" cy="101041"/>
          </a:xfrm>
          <a:prstGeom prst="ellipse">
            <a:avLst/>
          </a:prstGeom>
          <a:solidFill>
            <a:srgbClr val="B8860B"/>
          </a:solidFill>
          <a:ln/>
        </p:spPr>
        <p:txBody>
          <a:bodyPr/>
          <a:lstStyle/>
          <a:p>
            <a:endParaRPr lang="en-US"/>
          </a:p>
        </p:txBody>
      </p:sp>
      <p:sp>
        <p:nvSpPr>
          <p:cNvPr id="29" name="Note stem">
            <a:extLst>
              <a:ext uri="{C183D7F6-B498-43B3-948B-1728B52AA6E4}">
                <adec:decorative xmlns:adec="http://schemas.microsoft.com/office/drawing/2017/decorative" val="1"/>
              </a:ext>
            </a:extLst>
          </p:cNvPr>
          <p:cNvSpPr/>
          <p:nvPr/>
        </p:nvSpPr>
        <p:spPr>
          <a:xfrm>
            <a:off x="1221638" y="930859"/>
            <a:ext cx="0" cy="357530"/>
          </a:xfrm>
          <a:prstGeom prst="line">
            <a:avLst/>
          </a:prstGeom>
          <a:noFill/>
          <a:ln w="15875">
            <a:solidFill>
              <a:srgbClr val="B8860B"/>
            </a:solidFill>
            <a:prstDash val="solid"/>
          </a:ln>
        </p:spPr>
        <p:txBody>
          <a:bodyPr/>
          <a:lstStyle/>
          <a:p>
            <a:endParaRPr lang="en-US"/>
          </a:p>
        </p:txBody>
      </p:sp>
      <p:sp>
        <p:nvSpPr>
          <p:cNvPr id="30" name="Note head">
            <a:extLst>
              <a:ext uri="{C183D7F6-B498-43B3-948B-1728B52AA6E4}">
                <adec:decorative xmlns:adec="http://schemas.microsoft.com/office/drawing/2017/decorative" val="1"/>
              </a:ext>
            </a:extLst>
          </p:cNvPr>
          <p:cNvSpPr/>
          <p:nvPr/>
        </p:nvSpPr>
        <p:spPr>
          <a:xfrm rot="20400000">
            <a:off x="2834640" y="1307592"/>
            <a:ext cx="132131" cy="101041"/>
          </a:xfrm>
          <a:prstGeom prst="ellipse">
            <a:avLst/>
          </a:prstGeom>
          <a:solidFill>
            <a:srgbClr val="B8860B"/>
          </a:solidFill>
          <a:ln/>
        </p:spPr>
        <p:txBody>
          <a:bodyPr/>
          <a:lstStyle/>
          <a:p>
            <a:endParaRPr lang="en-US"/>
          </a:p>
        </p:txBody>
      </p:sp>
      <p:sp>
        <p:nvSpPr>
          <p:cNvPr id="31" name="Note stem">
            <a:extLst>
              <a:ext uri="{C183D7F6-B498-43B3-948B-1728B52AA6E4}">
                <adec:decorative xmlns:adec="http://schemas.microsoft.com/office/drawing/2017/decorative" val="1"/>
              </a:ext>
            </a:extLst>
          </p:cNvPr>
          <p:cNvSpPr/>
          <p:nvPr/>
        </p:nvSpPr>
        <p:spPr>
          <a:xfrm>
            <a:off x="2958998" y="981151"/>
            <a:ext cx="0" cy="357530"/>
          </a:xfrm>
          <a:prstGeom prst="line">
            <a:avLst/>
          </a:prstGeom>
          <a:noFill/>
          <a:ln w="15875">
            <a:solidFill>
              <a:srgbClr val="B8860B"/>
            </a:solidFill>
            <a:prstDash val="solid"/>
          </a:ln>
        </p:spPr>
        <p:txBody>
          <a:bodyPr/>
          <a:lstStyle/>
          <a:p>
            <a:endParaRPr lang="en-US"/>
          </a:p>
        </p:txBody>
      </p:sp>
      <p:sp>
        <p:nvSpPr>
          <p:cNvPr id="32" name="Note head">
            <a:extLst>
              <a:ext uri="{C183D7F6-B498-43B3-948B-1728B52AA6E4}">
                <adec:decorative xmlns:adec="http://schemas.microsoft.com/office/drawing/2017/decorative" val="1"/>
              </a:ext>
            </a:extLst>
          </p:cNvPr>
          <p:cNvSpPr/>
          <p:nvPr/>
        </p:nvSpPr>
        <p:spPr>
          <a:xfrm rot="20400000">
            <a:off x="4572000" y="1357884"/>
            <a:ext cx="132131" cy="101041"/>
          </a:xfrm>
          <a:prstGeom prst="ellipse">
            <a:avLst/>
          </a:prstGeom>
          <a:solidFill>
            <a:srgbClr val="B8860B"/>
          </a:solidFill>
          <a:ln/>
        </p:spPr>
        <p:txBody>
          <a:bodyPr/>
          <a:lstStyle/>
          <a:p>
            <a:endParaRPr lang="en-US"/>
          </a:p>
        </p:txBody>
      </p:sp>
      <p:sp>
        <p:nvSpPr>
          <p:cNvPr id="33" name="Note stem">
            <a:extLst>
              <a:ext uri="{C183D7F6-B498-43B3-948B-1728B52AA6E4}">
                <adec:decorative xmlns:adec="http://schemas.microsoft.com/office/drawing/2017/decorative" val="1"/>
              </a:ext>
            </a:extLst>
          </p:cNvPr>
          <p:cNvSpPr/>
          <p:nvPr/>
        </p:nvSpPr>
        <p:spPr>
          <a:xfrm>
            <a:off x="4696358" y="1031443"/>
            <a:ext cx="0" cy="357530"/>
          </a:xfrm>
          <a:prstGeom prst="line">
            <a:avLst/>
          </a:prstGeom>
          <a:noFill/>
          <a:ln w="15875">
            <a:solidFill>
              <a:srgbClr val="B8860B"/>
            </a:solidFill>
            <a:prstDash val="solid"/>
          </a:ln>
        </p:spPr>
        <p:txBody>
          <a:bodyPr/>
          <a:lstStyle/>
          <a:p>
            <a:endParaRPr lang="en-US"/>
          </a:p>
        </p:txBody>
      </p:sp>
      <p:sp>
        <p:nvSpPr>
          <p:cNvPr id="34" name="Note head">
            <a:extLst>
              <a:ext uri="{C183D7F6-B498-43B3-948B-1728B52AA6E4}">
                <adec:decorative xmlns:adec="http://schemas.microsoft.com/office/drawing/2017/decorative" val="1"/>
              </a:ext>
            </a:extLst>
          </p:cNvPr>
          <p:cNvSpPr/>
          <p:nvPr/>
        </p:nvSpPr>
        <p:spPr>
          <a:xfrm rot="20400000">
            <a:off x="6309360" y="1257300"/>
            <a:ext cx="132131" cy="101041"/>
          </a:xfrm>
          <a:prstGeom prst="ellipse">
            <a:avLst/>
          </a:prstGeom>
          <a:solidFill>
            <a:srgbClr val="B8860B"/>
          </a:solidFill>
          <a:ln/>
        </p:spPr>
        <p:txBody>
          <a:bodyPr/>
          <a:lstStyle/>
          <a:p>
            <a:endParaRPr lang="en-US"/>
          </a:p>
        </p:txBody>
      </p:sp>
      <p:sp>
        <p:nvSpPr>
          <p:cNvPr id="35" name="Note stem">
            <a:extLst>
              <a:ext uri="{C183D7F6-B498-43B3-948B-1728B52AA6E4}">
                <adec:decorative xmlns:adec="http://schemas.microsoft.com/office/drawing/2017/decorative" val="1"/>
              </a:ext>
            </a:extLst>
          </p:cNvPr>
          <p:cNvSpPr/>
          <p:nvPr/>
        </p:nvSpPr>
        <p:spPr>
          <a:xfrm>
            <a:off x="6433718" y="930859"/>
            <a:ext cx="0" cy="357530"/>
          </a:xfrm>
          <a:prstGeom prst="line">
            <a:avLst/>
          </a:prstGeom>
          <a:noFill/>
          <a:ln w="15875">
            <a:solidFill>
              <a:srgbClr val="B8860B"/>
            </a:solidFill>
            <a:prstDash val="solid"/>
          </a:ln>
        </p:spPr>
        <p:txBody>
          <a:bodyPr/>
          <a:lstStyle/>
          <a:p>
            <a:endParaRPr lang="en-US"/>
          </a:p>
        </p:txBody>
      </p:sp>
      <p:sp>
        <p:nvSpPr>
          <p:cNvPr id="36" name="Note head">
            <a:extLst>
              <a:ext uri="{C183D7F6-B498-43B3-948B-1728B52AA6E4}">
                <adec:decorative xmlns:adec="http://schemas.microsoft.com/office/drawing/2017/decorative" val="1"/>
              </a:ext>
            </a:extLst>
          </p:cNvPr>
          <p:cNvSpPr/>
          <p:nvPr/>
        </p:nvSpPr>
        <p:spPr>
          <a:xfrm rot="20400000">
            <a:off x="7772400" y="1307592"/>
            <a:ext cx="132131" cy="101041"/>
          </a:xfrm>
          <a:prstGeom prst="ellipse">
            <a:avLst/>
          </a:prstGeom>
          <a:solidFill>
            <a:srgbClr val="B8860B"/>
          </a:solidFill>
          <a:ln/>
        </p:spPr>
        <p:txBody>
          <a:bodyPr/>
          <a:lstStyle/>
          <a:p>
            <a:endParaRPr lang="en-US"/>
          </a:p>
        </p:txBody>
      </p:sp>
      <p:sp>
        <p:nvSpPr>
          <p:cNvPr id="37" name="Note stem">
            <a:extLst>
              <a:ext uri="{C183D7F6-B498-43B3-948B-1728B52AA6E4}">
                <adec:decorative xmlns:adec="http://schemas.microsoft.com/office/drawing/2017/decorative" val="1"/>
              </a:ext>
            </a:extLst>
          </p:cNvPr>
          <p:cNvSpPr/>
          <p:nvPr/>
        </p:nvSpPr>
        <p:spPr>
          <a:xfrm>
            <a:off x="7896758" y="981151"/>
            <a:ext cx="0" cy="357530"/>
          </a:xfrm>
          <a:prstGeom prst="line">
            <a:avLst/>
          </a:prstGeom>
          <a:noFill/>
          <a:ln w="15875">
            <a:solidFill>
              <a:srgbClr val="B8860B"/>
            </a:solidFill>
            <a:prstDash val="solid"/>
          </a:ln>
        </p:spPr>
        <p:txBody>
          <a:bodyPr/>
          <a:lstStyle/>
          <a:p>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op bar">
            <a:extLst>
              <a:ext uri="{C183D7F6-B498-43B3-948B-1728B52AA6E4}">
                <adec:decorative xmlns:adec="http://schemas.microsoft.com/office/drawing/2017/decorative" val="1"/>
              </a:ext>
            </a:extLst>
          </p:cNvPr>
          <p:cNvSpPr/>
          <p:nvPr/>
        </p:nvSpPr>
        <p:spPr>
          <a:xfrm>
            <a:off x="0" y="0"/>
            <a:ext cx="9144000" cy="128016"/>
          </a:xfrm>
          <a:prstGeom prst="rect">
            <a:avLst/>
          </a:prstGeom>
          <a:solidFill>
            <a:srgbClr val="1B2A41"/>
          </a:solidFill>
          <a:ln/>
        </p:spPr>
        <p:txBody>
          <a:bodyPr/>
          <a:lstStyle/>
          <a:p>
            <a:endParaRPr lang="en-US"/>
          </a:p>
        </p:txBody>
      </p:sp>
      <p:sp>
        <p:nvSpPr>
          <p:cNvPr id="3" name="Staff line 1">
            <a:extLst>
              <a:ext uri="{C183D7F6-B498-43B3-948B-1728B52AA6E4}">
                <adec:decorative xmlns:adec="http://schemas.microsoft.com/office/drawing/2017/decorative" val="1"/>
              </a:ext>
            </a:extLst>
          </p:cNvPr>
          <p:cNvSpPr/>
          <p:nvPr/>
        </p:nvSpPr>
        <p:spPr>
          <a:xfrm>
            <a:off x="640080" y="1335024"/>
            <a:ext cx="7863840" cy="0"/>
          </a:xfrm>
          <a:prstGeom prst="line">
            <a:avLst/>
          </a:prstGeom>
          <a:noFill/>
          <a:ln w="7620">
            <a:solidFill>
              <a:srgbClr val="D8D0C0"/>
            </a:solidFill>
            <a:prstDash val="solid"/>
          </a:ln>
        </p:spPr>
        <p:txBody>
          <a:bodyPr/>
          <a:lstStyle/>
          <a:p>
            <a:endParaRPr lang="en-US"/>
          </a:p>
        </p:txBody>
      </p:sp>
      <p:sp>
        <p:nvSpPr>
          <p:cNvPr id="4" name="Staff line 2">
            <a:extLst>
              <a:ext uri="{C183D7F6-B498-43B3-948B-1728B52AA6E4}">
                <adec:decorative xmlns:adec="http://schemas.microsoft.com/office/drawing/2017/decorative" val="1"/>
              </a:ext>
            </a:extLst>
          </p:cNvPr>
          <p:cNvSpPr/>
          <p:nvPr/>
        </p:nvSpPr>
        <p:spPr>
          <a:xfrm>
            <a:off x="640080" y="1376172"/>
            <a:ext cx="7863840" cy="0"/>
          </a:xfrm>
          <a:prstGeom prst="line">
            <a:avLst/>
          </a:prstGeom>
          <a:noFill/>
          <a:ln w="7620">
            <a:solidFill>
              <a:srgbClr val="D8D0C0"/>
            </a:solidFill>
            <a:prstDash val="solid"/>
          </a:ln>
        </p:spPr>
        <p:txBody>
          <a:bodyPr/>
          <a:lstStyle/>
          <a:p>
            <a:endParaRPr lang="en-US"/>
          </a:p>
        </p:txBody>
      </p:sp>
      <p:sp>
        <p:nvSpPr>
          <p:cNvPr id="5" name="Staff line 3">
            <a:extLst>
              <a:ext uri="{C183D7F6-B498-43B3-948B-1728B52AA6E4}">
                <adec:decorative xmlns:adec="http://schemas.microsoft.com/office/drawing/2017/decorative" val="1"/>
              </a:ext>
            </a:extLst>
          </p:cNvPr>
          <p:cNvSpPr/>
          <p:nvPr/>
        </p:nvSpPr>
        <p:spPr>
          <a:xfrm>
            <a:off x="640080" y="1417320"/>
            <a:ext cx="7863840" cy="0"/>
          </a:xfrm>
          <a:prstGeom prst="line">
            <a:avLst/>
          </a:prstGeom>
          <a:noFill/>
          <a:ln w="7620">
            <a:solidFill>
              <a:srgbClr val="D8D0C0"/>
            </a:solidFill>
            <a:prstDash val="solid"/>
          </a:ln>
        </p:spPr>
        <p:txBody>
          <a:bodyPr/>
          <a:lstStyle/>
          <a:p>
            <a:endParaRPr lang="en-US"/>
          </a:p>
        </p:txBody>
      </p:sp>
      <p:sp>
        <p:nvSpPr>
          <p:cNvPr id="6" name="Staff line 4">
            <a:extLst>
              <a:ext uri="{C183D7F6-B498-43B3-948B-1728B52AA6E4}">
                <adec:decorative xmlns:adec="http://schemas.microsoft.com/office/drawing/2017/decorative" val="1"/>
              </a:ext>
            </a:extLst>
          </p:cNvPr>
          <p:cNvSpPr/>
          <p:nvPr/>
        </p:nvSpPr>
        <p:spPr>
          <a:xfrm>
            <a:off x="640080" y="1458468"/>
            <a:ext cx="7863840" cy="0"/>
          </a:xfrm>
          <a:prstGeom prst="line">
            <a:avLst/>
          </a:prstGeom>
          <a:noFill/>
          <a:ln w="7620">
            <a:solidFill>
              <a:srgbClr val="D8D0C0"/>
            </a:solidFill>
            <a:prstDash val="solid"/>
          </a:ln>
        </p:spPr>
        <p:txBody>
          <a:bodyPr/>
          <a:lstStyle/>
          <a:p>
            <a:endParaRPr lang="en-US"/>
          </a:p>
        </p:txBody>
      </p:sp>
      <p:sp>
        <p:nvSpPr>
          <p:cNvPr id="7" name="Staff line 5">
            <a:extLst>
              <a:ext uri="{C183D7F6-B498-43B3-948B-1728B52AA6E4}">
                <adec:decorative xmlns:adec="http://schemas.microsoft.com/office/drawing/2017/decorative" val="1"/>
              </a:ext>
            </a:extLst>
          </p:cNvPr>
          <p:cNvSpPr/>
          <p:nvPr/>
        </p:nvSpPr>
        <p:spPr>
          <a:xfrm>
            <a:off x="640080" y="1499616"/>
            <a:ext cx="7863840" cy="0"/>
          </a:xfrm>
          <a:prstGeom prst="line">
            <a:avLst/>
          </a:prstGeom>
          <a:noFill/>
          <a:ln w="7620">
            <a:solidFill>
              <a:srgbClr val="D8D0C0"/>
            </a:solidFill>
            <a:prstDash val="solid"/>
          </a:ln>
        </p:spPr>
        <p:txBody>
          <a:bodyPr/>
          <a:lstStyle/>
          <a:p>
            <a:endParaRPr lang="en-US"/>
          </a:p>
        </p:txBody>
      </p:sp>
      <p:sp>
        <p:nvSpPr>
          <p:cNvPr id="8" name="Text 0"/>
          <p:cNvSpPr>
            <a:spLocks noGrp="1"/>
          </p:cNvSpPr>
          <p:nvPr>
            <p:ph type="title" idx="100" hasCustomPrompt="1"/>
          </p:nvPr>
        </p:nvSpPr>
        <p:spPr>
          <a:xfrm>
            <a:off x="640080" y="384048"/>
            <a:ext cx="7863840" cy="777240"/>
          </a:xfrm>
          <a:prstGeom prst="rect">
            <a:avLst/>
          </a:prstGeom>
          <a:noFill/>
          <a:ln/>
        </p:spPr>
        <p:txBody>
          <a:bodyPr wrap="square" lIns="0" tIns="0" rIns="0" bIns="0" rtlCol="0" anchor="ctr"/>
          <a:lstStyle/>
          <a:p>
            <a:pPr marL="0" indent="0">
              <a:buNone/>
            </a:pPr>
            <a:r>
              <a:rPr lang="en-US" sz="3000">
                <a:solidFill>
                  <a:srgbClr val="1B2A41"/>
                </a:solidFill>
                <a:latin typeface="Georgia" pitchFamily="34" charset="0"/>
                <a:ea typeface="Georgia" pitchFamily="34" charset="-122"/>
                <a:cs typeface="Georgia" pitchFamily="34" charset="-120"/>
              </a:rPr>
              <a:t>The fear of aging</a:t>
            </a:r>
            <a:endParaRPr lang="en-US" sz="3000"/>
          </a:p>
        </p:txBody>
      </p:sp>
      <p:sp>
        <p:nvSpPr>
          <p:cNvPr id="9" name="Text 7"/>
          <p:cNvSpPr/>
          <p:nvPr/>
        </p:nvSpPr>
        <p:spPr>
          <a:xfrm>
            <a:off x="685800" y="1591056"/>
            <a:ext cx="7772400" cy="2843784"/>
          </a:xfrm>
          <a:prstGeom prst="rect">
            <a:avLst/>
          </a:prstGeom>
          <a:noFill/>
          <a:ln/>
        </p:spPr>
        <p:txBody>
          <a:bodyPr wrap="square" lIns="0" tIns="0" rIns="0" bIns="0" rtlCol="0" anchor="ctr"/>
          <a:lstStyle/>
          <a:p>
            <a:pPr marL="228600" indent="-228600">
              <a:spcAft>
                <a:spcPts val="1000"/>
              </a:spcAft>
              <a:buSzPct val="100000"/>
              <a:buChar char="•"/>
            </a:pPr>
            <a:r>
              <a:rPr lang="en-US" sz="2600">
                <a:solidFill>
                  <a:srgbClr val="2E4057"/>
                </a:solidFill>
                <a:latin typeface="Calibri" pitchFamily="34" charset="0"/>
                <a:ea typeface="Calibri" pitchFamily="34" charset="-122"/>
                <a:cs typeface="Calibri" pitchFamily="34" charset="-120"/>
              </a:rPr>
              <a:t>Failing strength.</a:t>
            </a:r>
            <a:endParaRPr lang="en-US" sz="2600"/>
          </a:p>
          <a:p>
            <a:pPr marL="228600" indent="-228600">
              <a:spcAft>
                <a:spcPts val="1000"/>
              </a:spcAft>
              <a:buSzPct val="100000"/>
              <a:buChar char="•"/>
            </a:pPr>
            <a:r>
              <a:rPr lang="en-US" sz="2600">
                <a:solidFill>
                  <a:srgbClr val="2E4057"/>
                </a:solidFill>
                <a:latin typeface="Calibri" pitchFamily="34" charset="0"/>
                <a:ea typeface="Calibri" pitchFamily="34" charset="-122"/>
                <a:cs typeface="Calibri" pitchFamily="34" charset="-120"/>
              </a:rPr>
              <a:t>Failing beauty.</a:t>
            </a:r>
            <a:endParaRPr lang="en-US" sz="2600"/>
          </a:p>
          <a:p>
            <a:pPr marL="228600" indent="-228600">
              <a:spcAft>
                <a:spcPts val="1000"/>
              </a:spcAft>
              <a:buSzPct val="100000"/>
              <a:buChar char="•"/>
            </a:pPr>
            <a:r>
              <a:rPr lang="en-US" sz="2600">
                <a:solidFill>
                  <a:srgbClr val="2E4057"/>
                </a:solidFill>
                <a:latin typeface="Calibri" pitchFamily="34" charset="0"/>
                <a:ea typeface="Calibri" pitchFamily="34" charset="-122"/>
                <a:cs typeface="Calibri" pitchFamily="34" charset="-120"/>
              </a:rPr>
              <a:t>Failing health.</a:t>
            </a:r>
            <a:endParaRPr lang="en-US" sz="260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fade">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animEffect transition="in" filter="fade">
                                      <p:cBhvr>
                                        <p:cTn id="17" dur="500"/>
                                        <p:tgtEl>
                                          <p:spTgt spid="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xEl>
                                              <p:pRg st="2" end="2"/>
                                            </p:txEl>
                                          </p:spTgt>
                                        </p:tgtEl>
                                        <p:attrNameLst>
                                          <p:attrName>style.visibility</p:attrName>
                                        </p:attrNameLst>
                                      </p:cBhvr>
                                      <p:to>
                                        <p:strVal val="visible"/>
                                      </p:to>
                                    </p:set>
                                    <p:animEffect transition="in" filter="fade">
                                      <p:cBhvr>
                                        <p:cTn id="22"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op bar">
            <a:extLst>
              <a:ext uri="{C183D7F6-B498-43B3-948B-1728B52AA6E4}">
                <adec:decorative xmlns:adec="http://schemas.microsoft.com/office/drawing/2017/decorative" val="1"/>
              </a:ext>
            </a:extLst>
          </p:cNvPr>
          <p:cNvSpPr/>
          <p:nvPr/>
        </p:nvSpPr>
        <p:spPr>
          <a:xfrm>
            <a:off x="0" y="0"/>
            <a:ext cx="9144000" cy="128016"/>
          </a:xfrm>
          <a:prstGeom prst="rect">
            <a:avLst/>
          </a:prstGeom>
          <a:solidFill>
            <a:srgbClr val="1B2A41"/>
          </a:solidFill>
          <a:ln/>
        </p:spPr>
        <p:txBody>
          <a:bodyPr/>
          <a:lstStyle/>
          <a:p>
            <a:endParaRPr lang="en-US"/>
          </a:p>
        </p:txBody>
      </p:sp>
      <p:sp>
        <p:nvSpPr>
          <p:cNvPr id="3" name="Staff line 1">
            <a:extLst>
              <a:ext uri="{C183D7F6-B498-43B3-948B-1728B52AA6E4}">
                <adec:decorative xmlns:adec="http://schemas.microsoft.com/office/drawing/2017/decorative" val="1"/>
              </a:ext>
            </a:extLst>
          </p:cNvPr>
          <p:cNvSpPr/>
          <p:nvPr/>
        </p:nvSpPr>
        <p:spPr>
          <a:xfrm>
            <a:off x="640080" y="1335024"/>
            <a:ext cx="7863840" cy="0"/>
          </a:xfrm>
          <a:prstGeom prst="line">
            <a:avLst/>
          </a:prstGeom>
          <a:noFill/>
          <a:ln w="7620">
            <a:solidFill>
              <a:srgbClr val="D8D0C0"/>
            </a:solidFill>
            <a:prstDash val="solid"/>
          </a:ln>
        </p:spPr>
        <p:txBody>
          <a:bodyPr/>
          <a:lstStyle/>
          <a:p>
            <a:endParaRPr lang="en-US"/>
          </a:p>
        </p:txBody>
      </p:sp>
      <p:sp>
        <p:nvSpPr>
          <p:cNvPr id="4" name="Staff line 2">
            <a:extLst>
              <a:ext uri="{C183D7F6-B498-43B3-948B-1728B52AA6E4}">
                <adec:decorative xmlns:adec="http://schemas.microsoft.com/office/drawing/2017/decorative" val="1"/>
              </a:ext>
            </a:extLst>
          </p:cNvPr>
          <p:cNvSpPr/>
          <p:nvPr/>
        </p:nvSpPr>
        <p:spPr>
          <a:xfrm>
            <a:off x="640080" y="1376172"/>
            <a:ext cx="7863840" cy="0"/>
          </a:xfrm>
          <a:prstGeom prst="line">
            <a:avLst/>
          </a:prstGeom>
          <a:noFill/>
          <a:ln w="7620">
            <a:solidFill>
              <a:srgbClr val="D8D0C0"/>
            </a:solidFill>
            <a:prstDash val="solid"/>
          </a:ln>
        </p:spPr>
        <p:txBody>
          <a:bodyPr/>
          <a:lstStyle/>
          <a:p>
            <a:endParaRPr lang="en-US"/>
          </a:p>
        </p:txBody>
      </p:sp>
      <p:sp>
        <p:nvSpPr>
          <p:cNvPr id="5" name="Staff line 3">
            <a:extLst>
              <a:ext uri="{C183D7F6-B498-43B3-948B-1728B52AA6E4}">
                <adec:decorative xmlns:adec="http://schemas.microsoft.com/office/drawing/2017/decorative" val="1"/>
              </a:ext>
            </a:extLst>
          </p:cNvPr>
          <p:cNvSpPr/>
          <p:nvPr/>
        </p:nvSpPr>
        <p:spPr>
          <a:xfrm>
            <a:off x="640080" y="1417320"/>
            <a:ext cx="7863840" cy="0"/>
          </a:xfrm>
          <a:prstGeom prst="line">
            <a:avLst/>
          </a:prstGeom>
          <a:noFill/>
          <a:ln w="7620">
            <a:solidFill>
              <a:srgbClr val="D8D0C0"/>
            </a:solidFill>
            <a:prstDash val="solid"/>
          </a:ln>
        </p:spPr>
        <p:txBody>
          <a:bodyPr/>
          <a:lstStyle/>
          <a:p>
            <a:endParaRPr lang="en-US"/>
          </a:p>
        </p:txBody>
      </p:sp>
      <p:sp>
        <p:nvSpPr>
          <p:cNvPr id="6" name="Staff line 4">
            <a:extLst>
              <a:ext uri="{C183D7F6-B498-43B3-948B-1728B52AA6E4}">
                <adec:decorative xmlns:adec="http://schemas.microsoft.com/office/drawing/2017/decorative" val="1"/>
              </a:ext>
            </a:extLst>
          </p:cNvPr>
          <p:cNvSpPr/>
          <p:nvPr/>
        </p:nvSpPr>
        <p:spPr>
          <a:xfrm>
            <a:off x="640080" y="1458468"/>
            <a:ext cx="7863840" cy="0"/>
          </a:xfrm>
          <a:prstGeom prst="line">
            <a:avLst/>
          </a:prstGeom>
          <a:noFill/>
          <a:ln w="7620">
            <a:solidFill>
              <a:srgbClr val="D8D0C0"/>
            </a:solidFill>
            <a:prstDash val="solid"/>
          </a:ln>
        </p:spPr>
        <p:txBody>
          <a:bodyPr/>
          <a:lstStyle/>
          <a:p>
            <a:endParaRPr lang="en-US"/>
          </a:p>
        </p:txBody>
      </p:sp>
      <p:sp>
        <p:nvSpPr>
          <p:cNvPr id="7" name="Staff line 5">
            <a:extLst>
              <a:ext uri="{C183D7F6-B498-43B3-948B-1728B52AA6E4}">
                <adec:decorative xmlns:adec="http://schemas.microsoft.com/office/drawing/2017/decorative" val="1"/>
              </a:ext>
            </a:extLst>
          </p:cNvPr>
          <p:cNvSpPr/>
          <p:nvPr/>
        </p:nvSpPr>
        <p:spPr>
          <a:xfrm>
            <a:off x="640080" y="1499616"/>
            <a:ext cx="7863840" cy="0"/>
          </a:xfrm>
          <a:prstGeom prst="line">
            <a:avLst/>
          </a:prstGeom>
          <a:noFill/>
          <a:ln w="7620">
            <a:solidFill>
              <a:srgbClr val="D8D0C0"/>
            </a:solidFill>
            <a:prstDash val="solid"/>
          </a:ln>
        </p:spPr>
        <p:txBody>
          <a:bodyPr/>
          <a:lstStyle/>
          <a:p>
            <a:endParaRPr lang="en-US"/>
          </a:p>
        </p:txBody>
      </p:sp>
      <p:sp>
        <p:nvSpPr>
          <p:cNvPr id="8" name="Text 0"/>
          <p:cNvSpPr>
            <a:spLocks noGrp="1"/>
          </p:cNvSpPr>
          <p:nvPr>
            <p:ph type="title" idx="100" hasCustomPrompt="1"/>
          </p:nvPr>
        </p:nvSpPr>
        <p:spPr>
          <a:xfrm>
            <a:off x="640080" y="384048"/>
            <a:ext cx="7863840" cy="777240"/>
          </a:xfrm>
          <a:prstGeom prst="rect">
            <a:avLst/>
          </a:prstGeom>
          <a:noFill/>
          <a:ln/>
        </p:spPr>
        <p:txBody>
          <a:bodyPr wrap="square" lIns="0" tIns="0" rIns="0" bIns="0" rtlCol="0" anchor="ctr"/>
          <a:lstStyle/>
          <a:p>
            <a:pPr marL="0" indent="0">
              <a:buNone/>
            </a:pPr>
            <a:r>
              <a:rPr lang="en-US" sz="3000" dirty="0">
                <a:solidFill>
                  <a:srgbClr val="1B2A41"/>
                </a:solidFill>
                <a:latin typeface="Georgia" pitchFamily="34" charset="0"/>
                <a:ea typeface="Georgia" pitchFamily="34" charset="-122"/>
                <a:cs typeface="Georgia" pitchFamily="34" charset="-120"/>
              </a:rPr>
              <a:t>An incorruptible home built by Jesus</a:t>
            </a:r>
            <a:endParaRPr lang="en-US" sz="3000" dirty="0"/>
          </a:p>
        </p:txBody>
      </p:sp>
      <p:sp>
        <p:nvSpPr>
          <p:cNvPr id="9" name="Text 7"/>
          <p:cNvSpPr/>
          <p:nvPr/>
        </p:nvSpPr>
        <p:spPr>
          <a:xfrm>
            <a:off x="685800" y="1591056"/>
            <a:ext cx="7772400" cy="2843784"/>
          </a:xfrm>
          <a:prstGeom prst="rect">
            <a:avLst/>
          </a:prstGeom>
          <a:noFill/>
          <a:ln/>
        </p:spPr>
        <p:txBody>
          <a:bodyPr wrap="square" lIns="0" tIns="0" rIns="0" bIns="0" rtlCol="0" anchor="ctr"/>
          <a:lstStyle/>
          <a:p>
            <a:pPr algn="ctr">
              <a:spcAft>
                <a:spcPts val="1000"/>
              </a:spcAft>
              <a:buSzPct val="100000"/>
            </a:pPr>
            <a:r>
              <a:rPr lang="en-US" sz="2200" i="1" dirty="0">
                <a:solidFill>
                  <a:srgbClr val="2E4057"/>
                </a:solidFill>
                <a:latin typeface="Calibri" pitchFamily="34" charset="0"/>
                <a:ea typeface="Calibri" pitchFamily="34" charset="-122"/>
                <a:cs typeface="Calibri" pitchFamily="34" charset="-120"/>
              </a:rPr>
              <a:t>“…we also eagerly wait for the Savior, the Lord Jesus Christ, who will transform our lowly body that it may be conformed to His glorious body, according to the working by which He is able even to subdue all things to Himself.” </a:t>
            </a:r>
            <a:r>
              <a:rPr lang="en-US" sz="2200" dirty="0">
                <a:solidFill>
                  <a:srgbClr val="2E4057"/>
                </a:solidFill>
                <a:latin typeface="Calibri" pitchFamily="34" charset="0"/>
                <a:ea typeface="Calibri" pitchFamily="34" charset="-122"/>
                <a:cs typeface="Calibri" pitchFamily="34" charset="-120"/>
              </a:rPr>
              <a:t>– Phil 3:20-21</a:t>
            </a:r>
          </a:p>
          <a:p>
            <a:pPr marL="228600" indent="-228600">
              <a:spcAft>
                <a:spcPts val="1000"/>
              </a:spcAft>
              <a:buSzPct val="100000"/>
              <a:buChar char="•"/>
            </a:pPr>
            <a:r>
              <a:rPr lang="en-US" sz="2400" dirty="0">
                <a:solidFill>
                  <a:srgbClr val="2E4057"/>
                </a:solidFill>
                <a:latin typeface="Calibri" pitchFamily="34" charset="0"/>
                <a:ea typeface="Calibri" pitchFamily="34" charset="-122"/>
                <a:cs typeface="Calibri" pitchFamily="34" charset="-120"/>
              </a:rPr>
              <a:t>Jesus prepared this place for us — Jn. 14:1-4.</a:t>
            </a:r>
            <a:endParaRPr lang="en-US" sz="2400" dirty="0"/>
          </a:p>
          <a:p>
            <a:pPr marL="228600" indent="-228600">
              <a:spcAft>
                <a:spcPts val="1000"/>
              </a:spcAft>
              <a:buSzPct val="100000"/>
              <a:buChar char="•"/>
            </a:pPr>
            <a:r>
              <a:rPr lang="en-US" sz="2400" dirty="0">
                <a:solidFill>
                  <a:srgbClr val="2E4057"/>
                </a:solidFill>
                <a:latin typeface="Calibri" pitchFamily="34" charset="0"/>
                <a:ea typeface="Calibri" pitchFamily="34" charset="-122"/>
                <a:cs typeface="Calibri" pitchFamily="34" charset="-120"/>
              </a:rPr>
              <a:t>We will have a spiritual body just like His – 1 Cor. 15:42-49.</a:t>
            </a:r>
          </a:p>
          <a:p>
            <a:pPr marL="228600" indent="-228600">
              <a:spcAft>
                <a:spcPts val="1000"/>
              </a:spcAft>
              <a:buSzPct val="100000"/>
              <a:buChar char="•"/>
            </a:pPr>
            <a:r>
              <a:rPr lang="en-US" sz="2400" dirty="0">
                <a:solidFill>
                  <a:srgbClr val="2E4057"/>
                </a:solidFill>
                <a:latin typeface="Calibri" pitchFamily="34" charset="0"/>
                <a:ea typeface="Calibri" pitchFamily="34" charset="-122"/>
                <a:cs typeface="Calibri" pitchFamily="34" charset="-120"/>
              </a:rPr>
              <a:t>These bodies never grow sick or weak – Ps. 16:8-11.</a:t>
            </a:r>
            <a:endParaRPr lang="en-US" sz="24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fade">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animEffect transition="in" filter="fade">
                                      <p:cBhvr>
                                        <p:cTn id="17" dur="500"/>
                                        <p:tgtEl>
                                          <p:spTgt spid="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xEl>
                                              <p:pRg st="2" end="2"/>
                                            </p:txEl>
                                          </p:spTgt>
                                        </p:tgtEl>
                                        <p:attrNameLst>
                                          <p:attrName>style.visibility</p:attrName>
                                        </p:attrNameLst>
                                      </p:cBhvr>
                                      <p:to>
                                        <p:strVal val="visible"/>
                                      </p:to>
                                    </p:set>
                                    <p:animEffect transition="in" filter="fade">
                                      <p:cBhvr>
                                        <p:cTn id="22" dur="500"/>
                                        <p:tgtEl>
                                          <p:spTgt spid="9">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xEl>
                                              <p:pRg st="3" end="3"/>
                                            </p:txEl>
                                          </p:spTgt>
                                        </p:tgtEl>
                                        <p:attrNameLst>
                                          <p:attrName>style.visibility</p:attrName>
                                        </p:attrNameLst>
                                      </p:cBhvr>
                                      <p:to>
                                        <p:strVal val="visible"/>
                                      </p:to>
                                    </p:set>
                                    <p:animEffect transition="in" filter="fade">
                                      <p:cBhvr>
                                        <p:cTn id="27"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op bar">
            <a:extLst>
              <a:ext uri="{C183D7F6-B498-43B3-948B-1728B52AA6E4}">
                <adec:decorative xmlns:adec="http://schemas.microsoft.com/office/drawing/2017/decorative" val="1"/>
              </a:ext>
            </a:extLst>
          </p:cNvPr>
          <p:cNvSpPr/>
          <p:nvPr/>
        </p:nvSpPr>
        <p:spPr>
          <a:xfrm>
            <a:off x="0" y="0"/>
            <a:ext cx="9144000" cy="128016"/>
          </a:xfrm>
          <a:prstGeom prst="rect">
            <a:avLst/>
          </a:prstGeom>
          <a:solidFill>
            <a:srgbClr val="1B2A41"/>
          </a:solidFill>
          <a:ln/>
        </p:spPr>
        <p:txBody>
          <a:bodyPr/>
          <a:lstStyle/>
          <a:p>
            <a:endParaRPr lang="en-US"/>
          </a:p>
        </p:txBody>
      </p:sp>
      <p:sp>
        <p:nvSpPr>
          <p:cNvPr id="3" name="Staff line 1">
            <a:extLst>
              <a:ext uri="{C183D7F6-B498-43B3-948B-1728B52AA6E4}">
                <adec:decorative xmlns:adec="http://schemas.microsoft.com/office/drawing/2017/decorative" val="1"/>
              </a:ext>
            </a:extLst>
          </p:cNvPr>
          <p:cNvSpPr/>
          <p:nvPr/>
        </p:nvSpPr>
        <p:spPr>
          <a:xfrm>
            <a:off x="640080" y="1335024"/>
            <a:ext cx="7863840" cy="0"/>
          </a:xfrm>
          <a:prstGeom prst="line">
            <a:avLst/>
          </a:prstGeom>
          <a:noFill/>
          <a:ln w="7620">
            <a:solidFill>
              <a:srgbClr val="D8D0C0"/>
            </a:solidFill>
            <a:prstDash val="solid"/>
          </a:ln>
        </p:spPr>
        <p:txBody>
          <a:bodyPr/>
          <a:lstStyle/>
          <a:p>
            <a:endParaRPr lang="en-US"/>
          </a:p>
        </p:txBody>
      </p:sp>
      <p:sp>
        <p:nvSpPr>
          <p:cNvPr id="4" name="Staff line 2">
            <a:extLst>
              <a:ext uri="{C183D7F6-B498-43B3-948B-1728B52AA6E4}">
                <adec:decorative xmlns:adec="http://schemas.microsoft.com/office/drawing/2017/decorative" val="1"/>
              </a:ext>
            </a:extLst>
          </p:cNvPr>
          <p:cNvSpPr/>
          <p:nvPr/>
        </p:nvSpPr>
        <p:spPr>
          <a:xfrm>
            <a:off x="640080" y="1376172"/>
            <a:ext cx="7863840" cy="0"/>
          </a:xfrm>
          <a:prstGeom prst="line">
            <a:avLst/>
          </a:prstGeom>
          <a:noFill/>
          <a:ln w="7620">
            <a:solidFill>
              <a:srgbClr val="D8D0C0"/>
            </a:solidFill>
            <a:prstDash val="solid"/>
          </a:ln>
        </p:spPr>
        <p:txBody>
          <a:bodyPr/>
          <a:lstStyle/>
          <a:p>
            <a:endParaRPr lang="en-US"/>
          </a:p>
        </p:txBody>
      </p:sp>
      <p:sp>
        <p:nvSpPr>
          <p:cNvPr id="5" name="Staff line 3">
            <a:extLst>
              <a:ext uri="{C183D7F6-B498-43B3-948B-1728B52AA6E4}">
                <adec:decorative xmlns:adec="http://schemas.microsoft.com/office/drawing/2017/decorative" val="1"/>
              </a:ext>
            </a:extLst>
          </p:cNvPr>
          <p:cNvSpPr/>
          <p:nvPr/>
        </p:nvSpPr>
        <p:spPr>
          <a:xfrm>
            <a:off x="640080" y="1417320"/>
            <a:ext cx="7863840" cy="0"/>
          </a:xfrm>
          <a:prstGeom prst="line">
            <a:avLst/>
          </a:prstGeom>
          <a:noFill/>
          <a:ln w="7620">
            <a:solidFill>
              <a:srgbClr val="D8D0C0"/>
            </a:solidFill>
            <a:prstDash val="solid"/>
          </a:ln>
        </p:spPr>
        <p:txBody>
          <a:bodyPr/>
          <a:lstStyle/>
          <a:p>
            <a:endParaRPr lang="en-US"/>
          </a:p>
        </p:txBody>
      </p:sp>
      <p:sp>
        <p:nvSpPr>
          <p:cNvPr id="6" name="Staff line 4">
            <a:extLst>
              <a:ext uri="{C183D7F6-B498-43B3-948B-1728B52AA6E4}">
                <adec:decorative xmlns:adec="http://schemas.microsoft.com/office/drawing/2017/decorative" val="1"/>
              </a:ext>
            </a:extLst>
          </p:cNvPr>
          <p:cNvSpPr/>
          <p:nvPr/>
        </p:nvSpPr>
        <p:spPr>
          <a:xfrm>
            <a:off x="640080" y="1458468"/>
            <a:ext cx="7863840" cy="0"/>
          </a:xfrm>
          <a:prstGeom prst="line">
            <a:avLst/>
          </a:prstGeom>
          <a:noFill/>
          <a:ln w="7620">
            <a:solidFill>
              <a:srgbClr val="D8D0C0"/>
            </a:solidFill>
            <a:prstDash val="solid"/>
          </a:ln>
        </p:spPr>
        <p:txBody>
          <a:bodyPr/>
          <a:lstStyle/>
          <a:p>
            <a:endParaRPr lang="en-US"/>
          </a:p>
        </p:txBody>
      </p:sp>
      <p:sp>
        <p:nvSpPr>
          <p:cNvPr id="7" name="Staff line 5">
            <a:extLst>
              <a:ext uri="{C183D7F6-B498-43B3-948B-1728B52AA6E4}">
                <adec:decorative xmlns:adec="http://schemas.microsoft.com/office/drawing/2017/decorative" val="1"/>
              </a:ext>
            </a:extLst>
          </p:cNvPr>
          <p:cNvSpPr/>
          <p:nvPr/>
        </p:nvSpPr>
        <p:spPr>
          <a:xfrm>
            <a:off x="640080" y="1499616"/>
            <a:ext cx="7863840" cy="0"/>
          </a:xfrm>
          <a:prstGeom prst="line">
            <a:avLst/>
          </a:prstGeom>
          <a:noFill/>
          <a:ln w="7620">
            <a:solidFill>
              <a:srgbClr val="D8D0C0"/>
            </a:solidFill>
            <a:prstDash val="solid"/>
          </a:ln>
        </p:spPr>
        <p:txBody>
          <a:bodyPr/>
          <a:lstStyle/>
          <a:p>
            <a:endParaRPr lang="en-US"/>
          </a:p>
        </p:txBody>
      </p:sp>
      <p:sp>
        <p:nvSpPr>
          <p:cNvPr id="8" name="Text 0"/>
          <p:cNvSpPr>
            <a:spLocks noGrp="1"/>
          </p:cNvSpPr>
          <p:nvPr>
            <p:ph type="title" idx="100" hasCustomPrompt="1"/>
          </p:nvPr>
        </p:nvSpPr>
        <p:spPr>
          <a:xfrm>
            <a:off x="640080" y="384048"/>
            <a:ext cx="7863840" cy="777240"/>
          </a:xfrm>
          <a:prstGeom prst="rect">
            <a:avLst/>
          </a:prstGeom>
          <a:noFill/>
          <a:ln/>
        </p:spPr>
        <p:txBody>
          <a:bodyPr wrap="square" lIns="0" tIns="0" rIns="0" bIns="0" rtlCol="0" anchor="ctr"/>
          <a:lstStyle/>
          <a:p>
            <a:pPr marL="0" indent="0">
              <a:buNone/>
            </a:pPr>
            <a:r>
              <a:rPr lang="en-US" sz="3000">
                <a:solidFill>
                  <a:srgbClr val="1B2A41"/>
                </a:solidFill>
                <a:latin typeface="Georgia" pitchFamily="34" charset="0"/>
                <a:ea typeface="Georgia" pitchFamily="34" charset="-122"/>
                <a:cs typeface="Georgia" pitchFamily="34" charset="-120"/>
              </a:rPr>
              <a:t>Let’s live like we will never grow old</a:t>
            </a:r>
            <a:endParaRPr lang="en-US" sz="3000"/>
          </a:p>
        </p:txBody>
      </p:sp>
      <p:sp>
        <p:nvSpPr>
          <p:cNvPr id="9" name="Text 7"/>
          <p:cNvSpPr/>
          <p:nvPr/>
        </p:nvSpPr>
        <p:spPr>
          <a:xfrm>
            <a:off x="685800" y="1591056"/>
            <a:ext cx="7772400" cy="2843784"/>
          </a:xfrm>
          <a:prstGeom prst="rect">
            <a:avLst/>
          </a:prstGeom>
          <a:noFill/>
          <a:ln/>
        </p:spPr>
        <p:txBody>
          <a:bodyPr wrap="square" lIns="0" tIns="0" rIns="0" bIns="0" rtlCol="0" anchor="ctr"/>
          <a:lstStyle/>
          <a:p>
            <a:pPr marL="228600" indent="-228600">
              <a:spcAft>
                <a:spcPts val="1000"/>
              </a:spcAft>
              <a:buSzPct val="100000"/>
              <a:buChar char="•"/>
            </a:pPr>
            <a:r>
              <a:rPr lang="en-US" sz="2300">
                <a:solidFill>
                  <a:srgbClr val="2E4057"/>
                </a:solidFill>
                <a:latin typeface="Calibri" pitchFamily="34" charset="0"/>
                <a:ea typeface="Calibri" pitchFamily="34" charset="-122"/>
                <a:cs typeface="Calibri" pitchFamily="34" charset="-120"/>
              </a:rPr>
              <a:t>Let’s use all our strength to do the will of God.</a:t>
            </a:r>
            <a:endParaRPr lang="en-US" sz="2300"/>
          </a:p>
          <a:p>
            <a:pPr marL="228600" indent="-228600">
              <a:spcAft>
                <a:spcPts val="1000"/>
              </a:spcAft>
              <a:buSzPct val="100000"/>
              <a:buChar char="•"/>
            </a:pPr>
            <a:r>
              <a:rPr lang="en-US" sz="2300">
                <a:solidFill>
                  <a:srgbClr val="2E4057"/>
                </a:solidFill>
                <a:latin typeface="Calibri" pitchFamily="34" charset="0"/>
                <a:ea typeface="Calibri" pitchFamily="34" charset="-122"/>
                <a:cs typeface="Calibri" pitchFamily="34" charset="-120"/>
              </a:rPr>
              <a:t>Let’s seek to proclaim the beauty of the gospel.</a:t>
            </a:r>
            <a:endParaRPr lang="en-US" sz="2300"/>
          </a:p>
          <a:p>
            <a:pPr marL="228600" indent="-228600">
              <a:spcAft>
                <a:spcPts val="1000"/>
              </a:spcAft>
              <a:buSzPct val="100000"/>
              <a:buChar char="•"/>
            </a:pPr>
            <a:r>
              <a:rPr lang="en-US" sz="2300">
                <a:solidFill>
                  <a:srgbClr val="2E4057"/>
                </a:solidFill>
                <a:latin typeface="Calibri" pitchFamily="34" charset="0"/>
                <a:ea typeface="Calibri" pitchFamily="34" charset="-122"/>
                <a:cs typeface="Calibri" pitchFamily="34" charset="-120"/>
              </a:rPr>
              <a:t>Let’s tell others of the eternal life free of sickness awaiting us in heaven.</a:t>
            </a:r>
            <a:endParaRPr lang="en-US" sz="230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fade">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animEffect transition="in" filter="fade">
                                      <p:cBhvr>
                                        <p:cTn id="17" dur="500"/>
                                        <p:tgtEl>
                                          <p:spTgt spid="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xEl>
                                              <p:pRg st="2" end="2"/>
                                            </p:txEl>
                                          </p:spTgt>
                                        </p:tgtEl>
                                        <p:attrNameLst>
                                          <p:attrName>style.visibility</p:attrName>
                                        </p:attrNameLst>
                                      </p:cBhvr>
                                      <p:to>
                                        <p:strVal val="visible"/>
                                      </p:to>
                                    </p:set>
                                    <p:animEffect transition="in" filter="fade">
                                      <p:cBhvr>
                                        <p:cTn id="22"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taff line 1">
            <a:extLst>
              <a:ext uri="{C183D7F6-B498-43B3-948B-1728B52AA6E4}">
                <adec:decorative xmlns:adec="http://schemas.microsoft.com/office/drawing/2017/decorative" val="1"/>
              </a:ext>
            </a:extLst>
          </p:cNvPr>
          <p:cNvSpPr/>
          <p:nvPr/>
        </p:nvSpPr>
        <p:spPr>
          <a:xfrm>
            <a:off x="0" y="3931920"/>
            <a:ext cx="9144000" cy="0"/>
          </a:xfrm>
          <a:prstGeom prst="line">
            <a:avLst/>
          </a:prstGeom>
          <a:noFill/>
          <a:ln w="12700">
            <a:solidFill>
              <a:srgbClr val="44586F"/>
            </a:solidFill>
            <a:prstDash val="solid"/>
          </a:ln>
        </p:spPr>
        <p:txBody>
          <a:bodyPr/>
          <a:lstStyle/>
          <a:p>
            <a:endParaRPr lang="en-US"/>
          </a:p>
        </p:txBody>
      </p:sp>
      <p:sp>
        <p:nvSpPr>
          <p:cNvPr id="3" name="Staff line 2">
            <a:extLst>
              <a:ext uri="{C183D7F6-B498-43B3-948B-1728B52AA6E4}">
                <adec:decorative xmlns:adec="http://schemas.microsoft.com/office/drawing/2017/decorative" val="1"/>
              </a:ext>
            </a:extLst>
          </p:cNvPr>
          <p:cNvSpPr/>
          <p:nvPr/>
        </p:nvSpPr>
        <p:spPr>
          <a:xfrm>
            <a:off x="0" y="4037076"/>
            <a:ext cx="9144000" cy="0"/>
          </a:xfrm>
          <a:prstGeom prst="line">
            <a:avLst/>
          </a:prstGeom>
          <a:noFill/>
          <a:ln w="12700">
            <a:solidFill>
              <a:srgbClr val="44586F"/>
            </a:solidFill>
            <a:prstDash val="solid"/>
          </a:ln>
        </p:spPr>
        <p:txBody>
          <a:bodyPr/>
          <a:lstStyle/>
          <a:p>
            <a:endParaRPr lang="en-US"/>
          </a:p>
        </p:txBody>
      </p:sp>
      <p:sp>
        <p:nvSpPr>
          <p:cNvPr id="4" name="Staff line 3">
            <a:extLst>
              <a:ext uri="{C183D7F6-B498-43B3-948B-1728B52AA6E4}">
                <adec:decorative xmlns:adec="http://schemas.microsoft.com/office/drawing/2017/decorative" val="1"/>
              </a:ext>
            </a:extLst>
          </p:cNvPr>
          <p:cNvSpPr/>
          <p:nvPr/>
        </p:nvSpPr>
        <p:spPr>
          <a:xfrm>
            <a:off x="0" y="4142232"/>
            <a:ext cx="9144000" cy="0"/>
          </a:xfrm>
          <a:prstGeom prst="line">
            <a:avLst/>
          </a:prstGeom>
          <a:noFill/>
          <a:ln w="12700">
            <a:solidFill>
              <a:srgbClr val="44586F"/>
            </a:solidFill>
            <a:prstDash val="solid"/>
          </a:ln>
        </p:spPr>
        <p:txBody>
          <a:bodyPr/>
          <a:lstStyle/>
          <a:p>
            <a:endParaRPr lang="en-US"/>
          </a:p>
        </p:txBody>
      </p:sp>
      <p:sp>
        <p:nvSpPr>
          <p:cNvPr id="5" name="Staff line 4">
            <a:extLst>
              <a:ext uri="{C183D7F6-B498-43B3-948B-1728B52AA6E4}">
                <adec:decorative xmlns:adec="http://schemas.microsoft.com/office/drawing/2017/decorative" val="1"/>
              </a:ext>
            </a:extLst>
          </p:cNvPr>
          <p:cNvSpPr/>
          <p:nvPr/>
        </p:nvSpPr>
        <p:spPr>
          <a:xfrm>
            <a:off x="0" y="4247388"/>
            <a:ext cx="9144000" cy="0"/>
          </a:xfrm>
          <a:prstGeom prst="line">
            <a:avLst/>
          </a:prstGeom>
          <a:noFill/>
          <a:ln w="12700">
            <a:solidFill>
              <a:srgbClr val="44586F"/>
            </a:solidFill>
            <a:prstDash val="solid"/>
          </a:ln>
        </p:spPr>
        <p:txBody>
          <a:bodyPr/>
          <a:lstStyle/>
          <a:p>
            <a:endParaRPr lang="en-US"/>
          </a:p>
        </p:txBody>
      </p:sp>
      <p:sp>
        <p:nvSpPr>
          <p:cNvPr id="6" name="Staff line 5">
            <a:extLst>
              <a:ext uri="{C183D7F6-B498-43B3-948B-1728B52AA6E4}">
                <adec:decorative xmlns:adec="http://schemas.microsoft.com/office/drawing/2017/decorative" val="1"/>
              </a:ext>
            </a:extLst>
          </p:cNvPr>
          <p:cNvSpPr/>
          <p:nvPr/>
        </p:nvSpPr>
        <p:spPr>
          <a:xfrm>
            <a:off x="0" y="4352544"/>
            <a:ext cx="9144000" cy="0"/>
          </a:xfrm>
          <a:prstGeom prst="line">
            <a:avLst/>
          </a:prstGeom>
          <a:noFill/>
          <a:ln w="12700">
            <a:solidFill>
              <a:srgbClr val="44586F"/>
            </a:solidFill>
            <a:prstDash val="solid"/>
          </a:ln>
        </p:spPr>
        <p:txBody>
          <a:bodyPr/>
          <a:lstStyle/>
          <a:p>
            <a:endParaRPr lang="en-US"/>
          </a:p>
        </p:txBody>
      </p:sp>
      <p:sp>
        <p:nvSpPr>
          <p:cNvPr id="7" name="Note head">
            <a:extLst>
              <a:ext uri="{C183D7F6-B498-43B3-948B-1728B52AA6E4}">
                <adec:decorative xmlns:adec="http://schemas.microsoft.com/office/drawing/2017/decorative" val="1"/>
              </a:ext>
            </a:extLst>
          </p:cNvPr>
          <p:cNvSpPr/>
          <p:nvPr/>
        </p:nvSpPr>
        <p:spPr>
          <a:xfrm rot="20400000">
            <a:off x="731520" y="4032504"/>
            <a:ext cx="155448" cy="118872"/>
          </a:xfrm>
          <a:prstGeom prst="ellipse">
            <a:avLst/>
          </a:prstGeom>
          <a:solidFill>
            <a:srgbClr val="B8860B"/>
          </a:solidFill>
          <a:ln/>
        </p:spPr>
        <p:txBody>
          <a:bodyPr/>
          <a:lstStyle/>
          <a:p>
            <a:endParaRPr lang="en-US"/>
          </a:p>
        </p:txBody>
      </p:sp>
      <p:sp>
        <p:nvSpPr>
          <p:cNvPr id="8" name="Note stem">
            <a:extLst>
              <a:ext uri="{C183D7F6-B498-43B3-948B-1728B52AA6E4}">
                <adec:decorative xmlns:adec="http://schemas.microsoft.com/office/drawing/2017/decorative" val="1"/>
              </a:ext>
            </a:extLst>
          </p:cNvPr>
          <p:cNvSpPr/>
          <p:nvPr/>
        </p:nvSpPr>
        <p:spPr>
          <a:xfrm>
            <a:off x="877824" y="3648456"/>
            <a:ext cx="0" cy="420624"/>
          </a:xfrm>
          <a:prstGeom prst="line">
            <a:avLst/>
          </a:prstGeom>
          <a:noFill/>
          <a:ln w="15875">
            <a:solidFill>
              <a:srgbClr val="B8860B"/>
            </a:solidFill>
            <a:prstDash val="solid"/>
          </a:ln>
        </p:spPr>
        <p:txBody>
          <a:bodyPr/>
          <a:lstStyle/>
          <a:p>
            <a:endParaRPr lang="en-US"/>
          </a:p>
        </p:txBody>
      </p:sp>
      <p:sp>
        <p:nvSpPr>
          <p:cNvPr id="9" name="Note head">
            <a:extLst>
              <a:ext uri="{C183D7F6-B498-43B3-948B-1728B52AA6E4}">
                <adec:decorative xmlns:adec="http://schemas.microsoft.com/office/drawing/2017/decorative" val="1"/>
              </a:ext>
            </a:extLst>
          </p:cNvPr>
          <p:cNvSpPr/>
          <p:nvPr/>
        </p:nvSpPr>
        <p:spPr>
          <a:xfrm rot="20400000">
            <a:off x="1920240" y="4137660"/>
            <a:ext cx="155448" cy="118872"/>
          </a:xfrm>
          <a:prstGeom prst="ellipse">
            <a:avLst/>
          </a:prstGeom>
          <a:solidFill>
            <a:srgbClr val="B8860B"/>
          </a:solidFill>
          <a:ln/>
        </p:spPr>
        <p:txBody>
          <a:bodyPr/>
          <a:lstStyle/>
          <a:p>
            <a:endParaRPr lang="en-US"/>
          </a:p>
        </p:txBody>
      </p:sp>
      <p:sp>
        <p:nvSpPr>
          <p:cNvPr id="10" name="Note stem">
            <a:extLst>
              <a:ext uri="{C183D7F6-B498-43B3-948B-1728B52AA6E4}">
                <adec:decorative xmlns:adec="http://schemas.microsoft.com/office/drawing/2017/decorative" val="1"/>
              </a:ext>
            </a:extLst>
          </p:cNvPr>
          <p:cNvSpPr/>
          <p:nvPr/>
        </p:nvSpPr>
        <p:spPr>
          <a:xfrm>
            <a:off x="2066544" y="3753612"/>
            <a:ext cx="0" cy="420624"/>
          </a:xfrm>
          <a:prstGeom prst="line">
            <a:avLst/>
          </a:prstGeom>
          <a:noFill/>
          <a:ln w="15875">
            <a:solidFill>
              <a:srgbClr val="B8860B"/>
            </a:solidFill>
            <a:prstDash val="solid"/>
          </a:ln>
        </p:spPr>
        <p:txBody>
          <a:bodyPr/>
          <a:lstStyle/>
          <a:p>
            <a:endParaRPr lang="en-US"/>
          </a:p>
        </p:txBody>
      </p:sp>
      <p:sp>
        <p:nvSpPr>
          <p:cNvPr id="11" name="Note head">
            <a:extLst>
              <a:ext uri="{C183D7F6-B498-43B3-948B-1728B52AA6E4}">
                <adec:decorative xmlns:adec="http://schemas.microsoft.com/office/drawing/2017/decorative" val="1"/>
              </a:ext>
            </a:extLst>
          </p:cNvPr>
          <p:cNvSpPr/>
          <p:nvPr/>
        </p:nvSpPr>
        <p:spPr>
          <a:xfrm rot="20400000">
            <a:off x="3017520" y="4242816"/>
            <a:ext cx="155448" cy="118872"/>
          </a:xfrm>
          <a:prstGeom prst="ellipse">
            <a:avLst/>
          </a:prstGeom>
          <a:solidFill>
            <a:srgbClr val="B8860B"/>
          </a:solidFill>
          <a:ln/>
        </p:spPr>
        <p:txBody>
          <a:bodyPr/>
          <a:lstStyle/>
          <a:p>
            <a:endParaRPr lang="en-US"/>
          </a:p>
        </p:txBody>
      </p:sp>
      <p:sp>
        <p:nvSpPr>
          <p:cNvPr id="12" name="Note stem">
            <a:extLst>
              <a:ext uri="{C183D7F6-B498-43B3-948B-1728B52AA6E4}">
                <adec:decorative xmlns:adec="http://schemas.microsoft.com/office/drawing/2017/decorative" val="1"/>
              </a:ext>
            </a:extLst>
          </p:cNvPr>
          <p:cNvSpPr/>
          <p:nvPr/>
        </p:nvSpPr>
        <p:spPr>
          <a:xfrm>
            <a:off x="3163824" y="3858768"/>
            <a:ext cx="0" cy="420624"/>
          </a:xfrm>
          <a:prstGeom prst="line">
            <a:avLst/>
          </a:prstGeom>
          <a:noFill/>
          <a:ln w="15875">
            <a:solidFill>
              <a:srgbClr val="B8860B"/>
            </a:solidFill>
            <a:prstDash val="solid"/>
          </a:ln>
        </p:spPr>
        <p:txBody>
          <a:bodyPr/>
          <a:lstStyle/>
          <a:p>
            <a:endParaRPr lang="en-US"/>
          </a:p>
        </p:txBody>
      </p:sp>
      <p:sp>
        <p:nvSpPr>
          <p:cNvPr id="13" name="Note head">
            <a:extLst>
              <a:ext uri="{C183D7F6-B498-43B3-948B-1728B52AA6E4}">
                <adec:decorative xmlns:adec="http://schemas.microsoft.com/office/drawing/2017/decorative" val="1"/>
              </a:ext>
            </a:extLst>
          </p:cNvPr>
          <p:cNvSpPr/>
          <p:nvPr/>
        </p:nvSpPr>
        <p:spPr>
          <a:xfrm rot="20400000">
            <a:off x="4206240" y="4347972"/>
            <a:ext cx="155448" cy="118872"/>
          </a:xfrm>
          <a:prstGeom prst="ellipse">
            <a:avLst/>
          </a:prstGeom>
          <a:solidFill>
            <a:srgbClr val="B8860B"/>
          </a:solidFill>
          <a:ln/>
        </p:spPr>
        <p:txBody>
          <a:bodyPr/>
          <a:lstStyle/>
          <a:p>
            <a:endParaRPr lang="en-US"/>
          </a:p>
        </p:txBody>
      </p:sp>
      <p:sp>
        <p:nvSpPr>
          <p:cNvPr id="14" name="Note stem">
            <a:extLst>
              <a:ext uri="{C183D7F6-B498-43B3-948B-1728B52AA6E4}">
                <adec:decorative xmlns:adec="http://schemas.microsoft.com/office/drawing/2017/decorative" val="1"/>
              </a:ext>
            </a:extLst>
          </p:cNvPr>
          <p:cNvSpPr/>
          <p:nvPr/>
        </p:nvSpPr>
        <p:spPr>
          <a:xfrm>
            <a:off x="4352544" y="3963924"/>
            <a:ext cx="0" cy="420624"/>
          </a:xfrm>
          <a:prstGeom prst="line">
            <a:avLst/>
          </a:prstGeom>
          <a:noFill/>
          <a:ln w="15875">
            <a:solidFill>
              <a:srgbClr val="B8860B"/>
            </a:solidFill>
            <a:prstDash val="solid"/>
          </a:ln>
        </p:spPr>
        <p:txBody>
          <a:bodyPr/>
          <a:lstStyle/>
          <a:p>
            <a:endParaRPr lang="en-US"/>
          </a:p>
        </p:txBody>
      </p:sp>
      <p:sp>
        <p:nvSpPr>
          <p:cNvPr id="15" name="Note head">
            <a:extLst>
              <a:ext uri="{C183D7F6-B498-43B3-948B-1728B52AA6E4}">
                <adec:decorative xmlns:adec="http://schemas.microsoft.com/office/drawing/2017/decorative" val="1"/>
              </a:ext>
            </a:extLst>
          </p:cNvPr>
          <p:cNvSpPr/>
          <p:nvPr/>
        </p:nvSpPr>
        <p:spPr>
          <a:xfrm rot="20400000">
            <a:off x="5394960" y="4032504"/>
            <a:ext cx="155448" cy="118872"/>
          </a:xfrm>
          <a:prstGeom prst="ellipse">
            <a:avLst/>
          </a:prstGeom>
          <a:solidFill>
            <a:srgbClr val="B8860B"/>
          </a:solidFill>
          <a:ln/>
        </p:spPr>
        <p:txBody>
          <a:bodyPr/>
          <a:lstStyle/>
          <a:p>
            <a:endParaRPr lang="en-US"/>
          </a:p>
        </p:txBody>
      </p:sp>
      <p:sp>
        <p:nvSpPr>
          <p:cNvPr id="16" name="Note stem">
            <a:extLst>
              <a:ext uri="{C183D7F6-B498-43B3-948B-1728B52AA6E4}">
                <adec:decorative xmlns:adec="http://schemas.microsoft.com/office/drawing/2017/decorative" val="1"/>
              </a:ext>
            </a:extLst>
          </p:cNvPr>
          <p:cNvSpPr/>
          <p:nvPr/>
        </p:nvSpPr>
        <p:spPr>
          <a:xfrm>
            <a:off x="5541264" y="3648456"/>
            <a:ext cx="0" cy="420624"/>
          </a:xfrm>
          <a:prstGeom prst="line">
            <a:avLst/>
          </a:prstGeom>
          <a:noFill/>
          <a:ln w="15875">
            <a:solidFill>
              <a:srgbClr val="B8860B"/>
            </a:solidFill>
            <a:prstDash val="solid"/>
          </a:ln>
        </p:spPr>
        <p:txBody>
          <a:bodyPr/>
          <a:lstStyle/>
          <a:p>
            <a:endParaRPr lang="en-US"/>
          </a:p>
        </p:txBody>
      </p:sp>
      <p:sp>
        <p:nvSpPr>
          <p:cNvPr id="17" name="Note head">
            <a:extLst>
              <a:ext uri="{C183D7F6-B498-43B3-948B-1728B52AA6E4}">
                <adec:decorative xmlns:adec="http://schemas.microsoft.com/office/drawing/2017/decorative" val="1"/>
              </a:ext>
            </a:extLst>
          </p:cNvPr>
          <p:cNvSpPr/>
          <p:nvPr/>
        </p:nvSpPr>
        <p:spPr>
          <a:xfrm rot="20400000">
            <a:off x="6492240" y="4137660"/>
            <a:ext cx="155448" cy="118872"/>
          </a:xfrm>
          <a:prstGeom prst="ellipse">
            <a:avLst/>
          </a:prstGeom>
          <a:solidFill>
            <a:srgbClr val="B8860B"/>
          </a:solidFill>
          <a:ln/>
        </p:spPr>
        <p:txBody>
          <a:bodyPr/>
          <a:lstStyle/>
          <a:p>
            <a:endParaRPr lang="en-US"/>
          </a:p>
        </p:txBody>
      </p:sp>
      <p:sp>
        <p:nvSpPr>
          <p:cNvPr id="18" name="Note stem">
            <a:extLst>
              <a:ext uri="{C183D7F6-B498-43B3-948B-1728B52AA6E4}">
                <adec:decorative xmlns:adec="http://schemas.microsoft.com/office/drawing/2017/decorative" val="1"/>
              </a:ext>
            </a:extLst>
          </p:cNvPr>
          <p:cNvSpPr/>
          <p:nvPr/>
        </p:nvSpPr>
        <p:spPr>
          <a:xfrm>
            <a:off x="6638544" y="3753612"/>
            <a:ext cx="0" cy="420624"/>
          </a:xfrm>
          <a:prstGeom prst="line">
            <a:avLst/>
          </a:prstGeom>
          <a:noFill/>
          <a:ln w="15875">
            <a:solidFill>
              <a:srgbClr val="B8860B"/>
            </a:solidFill>
            <a:prstDash val="solid"/>
          </a:ln>
        </p:spPr>
        <p:txBody>
          <a:bodyPr/>
          <a:lstStyle/>
          <a:p>
            <a:endParaRPr lang="en-US"/>
          </a:p>
        </p:txBody>
      </p:sp>
      <p:sp>
        <p:nvSpPr>
          <p:cNvPr id="19" name="Note head">
            <a:extLst>
              <a:ext uri="{C183D7F6-B498-43B3-948B-1728B52AA6E4}">
                <adec:decorative xmlns:adec="http://schemas.microsoft.com/office/drawing/2017/decorative" val="1"/>
              </a:ext>
            </a:extLst>
          </p:cNvPr>
          <p:cNvSpPr/>
          <p:nvPr/>
        </p:nvSpPr>
        <p:spPr>
          <a:xfrm rot="20400000">
            <a:off x="7680960" y="4242816"/>
            <a:ext cx="155448" cy="118872"/>
          </a:xfrm>
          <a:prstGeom prst="ellipse">
            <a:avLst/>
          </a:prstGeom>
          <a:solidFill>
            <a:srgbClr val="B8860B"/>
          </a:solidFill>
          <a:ln/>
        </p:spPr>
        <p:txBody>
          <a:bodyPr/>
          <a:lstStyle/>
          <a:p>
            <a:endParaRPr lang="en-US"/>
          </a:p>
        </p:txBody>
      </p:sp>
      <p:sp>
        <p:nvSpPr>
          <p:cNvPr id="20" name="Note stem">
            <a:extLst>
              <a:ext uri="{C183D7F6-B498-43B3-948B-1728B52AA6E4}">
                <adec:decorative xmlns:adec="http://schemas.microsoft.com/office/drawing/2017/decorative" val="1"/>
              </a:ext>
            </a:extLst>
          </p:cNvPr>
          <p:cNvSpPr/>
          <p:nvPr/>
        </p:nvSpPr>
        <p:spPr>
          <a:xfrm>
            <a:off x="7827264" y="3858768"/>
            <a:ext cx="0" cy="420624"/>
          </a:xfrm>
          <a:prstGeom prst="line">
            <a:avLst/>
          </a:prstGeom>
          <a:noFill/>
          <a:ln w="15875">
            <a:solidFill>
              <a:srgbClr val="B8860B"/>
            </a:solidFill>
            <a:prstDash val="solid"/>
          </a:ln>
        </p:spPr>
        <p:txBody>
          <a:bodyPr/>
          <a:lstStyle/>
          <a:p>
            <a:endParaRPr lang="en-US"/>
          </a:p>
        </p:txBody>
      </p:sp>
      <p:sp>
        <p:nvSpPr>
          <p:cNvPr id="21" name="Side bar">
            <a:extLst>
              <a:ext uri="{C183D7F6-B498-43B3-948B-1728B52AA6E4}">
                <adec:decorative xmlns:adec="http://schemas.microsoft.com/office/drawing/2017/decorative" val="1"/>
              </a:ext>
            </a:extLst>
          </p:cNvPr>
          <p:cNvSpPr/>
          <p:nvPr/>
        </p:nvSpPr>
        <p:spPr>
          <a:xfrm>
            <a:off x="0" y="0"/>
            <a:ext cx="146304" cy="5143500"/>
          </a:xfrm>
          <a:prstGeom prst="rect">
            <a:avLst/>
          </a:prstGeom>
          <a:solidFill>
            <a:srgbClr val="B8860B"/>
          </a:solidFill>
          <a:ln/>
        </p:spPr>
        <p:txBody>
          <a:bodyPr/>
          <a:lstStyle/>
          <a:p>
            <a:endParaRPr lang="en-US"/>
          </a:p>
        </p:txBody>
      </p:sp>
      <p:sp>
        <p:nvSpPr>
          <p:cNvPr id="22" name="Text 20"/>
          <p:cNvSpPr/>
          <p:nvPr/>
        </p:nvSpPr>
        <p:spPr>
          <a:xfrm>
            <a:off x="914400" y="1234440"/>
            <a:ext cx="7315200" cy="411480"/>
          </a:xfrm>
          <a:prstGeom prst="rect">
            <a:avLst/>
          </a:prstGeom>
          <a:noFill/>
          <a:ln/>
        </p:spPr>
        <p:txBody>
          <a:bodyPr wrap="square" lIns="0" tIns="0" rIns="0" bIns="0" rtlCol="0" anchor="ctr"/>
          <a:lstStyle/>
          <a:p>
            <a:pPr marL="0" indent="0">
              <a:buNone/>
            </a:pPr>
            <a:r>
              <a:rPr lang="en-US" sz="2200" kern="0" spc="300">
                <a:solidFill>
                  <a:srgbClr val="B8860B"/>
                </a:solidFill>
                <a:latin typeface="Georgia" pitchFamily="34" charset="0"/>
                <a:ea typeface="Georgia" pitchFamily="34" charset="-122"/>
                <a:cs typeface="Georgia" pitchFamily="34" charset="-120"/>
              </a:rPr>
              <a:t>VERSE TWO</a:t>
            </a:r>
            <a:endParaRPr lang="en-US" sz="2200"/>
          </a:p>
        </p:txBody>
      </p:sp>
      <p:sp>
        <p:nvSpPr>
          <p:cNvPr id="23" name="Text 0"/>
          <p:cNvSpPr>
            <a:spLocks noGrp="1"/>
          </p:cNvSpPr>
          <p:nvPr>
            <p:ph type="title" idx="100" hasCustomPrompt="1"/>
          </p:nvPr>
        </p:nvSpPr>
        <p:spPr>
          <a:xfrm>
            <a:off x="914400" y="1828800"/>
            <a:ext cx="7315200" cy="1371600"/>
          </a:xfrm>
          <a:prstGeom prst="rect">
            <a:avLst/>
          </a:prstGeom>
          <a:noFill/>
          <a:ln/>
        </p:spPr>
        <p:txBody>
          <a:bodyPr wrap="square" lIns="0" tIns="0" rIns="0" bIns="0" rtlCol="0" anchor="ctr"/>
          <a:lstStyle/>
          <a:p>
            <a:pPr marL="0" indent="0">
              <a:buNone/>
            </a:pPr>
            <a:r>
              <a:rPr lang="en-US" sz="3600">
                <a:solidFill>
                  <a:srgbClr val="FFFFFF"/>
                </a:solidFill>
                <a:latin typeface="Georgia" pitchFamily="34" charset="0"/>
                <a:ea typeface="Georgia" pitchFamily="34" charset="-122"/>
                <a:cs typeface="Georgia" pitchFamily="34" charset="-120"/>
              </a:rPr>
              <a:t>Where We Never Shall Die</a:t>
            </a:r>
            <a:endParaRPr lang="en-US" sz="360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op bar">
            <a:extLst>
              <a:ext uri="{C183D7F6-B498-43B3-948B-1728B52AA6E4}">
                <adec:decorative xmlns:adec="http://schemas.microsoft.com/office/drawing/2017/decorative" val="1"/>
              </a:ext>
            </a:extLst>
          </p:cNvPr>
          <p:cNvSpPr/>
          <p:nvPr/>
        </p:nvSpPr>
        <p:spPr>
          <a:xfrm>
            <a:off x="0" y="0"/>
            <a:ext cx="9144000" cy="128016"/>
          </a:xfrm>
          <a:prstGeom prst="rect">
            <a:avLst/>
          </a:prstGeom>
          <a:solidFill>
            <a:srgbClr val="1B2A41"/>
          </a:solidFill>
          <a:ln/>
        </p:spPr>
        <p:txBody>
          <a:bodyPr/>
          <a:lstStyle/>
          <a:p>
            <a:endParaRPr lang="en-US"/>
          </a:p>
        </p:txBody>
      </p:sp>
      <p:sp>
        <p:nvSpPr>
          <p:cNvPr id="3" name="Text 0"/>
          <p:cNvSpPr>
            <a:spLocks noGrp="1"/>
          </p:cNvSpPr>
          <p:nvPr>
            <p:ph type="title" idx="100" hasCustomPrompt="1"/>
          </p:nvPr>
        </p:nvSpPr>
        <p:spPr>
          <a:xfrm>
            <a:off x="640080" y="365760"/>
            <a:ext cx="7863840" cy="640080"/>
          </a:xfrm>
          <a:prstGeom prst="rect">
            <a:avLst/>
          </a:prstGeom>
          <a:noFill/>
          <a:ln/>
        </p:spPr>
        <p:txBody>
          <a:bodyPr wrap="square" lIns="0" tIns="0" rIns="0" bIns="0" rtlCol="0" anchor="ctr"/>
          <a:lstStyle/>
          <a:p>
            <a:pPr marL="0" indent="0">
              <a:buNone/>
            </a:pPr>
            <a:r>
              <a:rPr lang="en-US" sz="2600">
                <a:solidFill>
                  <a:srgbClr val="1B2A41"/>
                </a:solidFill>
                <a:latin typeface="Georgia" pitchFamily="34" charset="0"/>
                <a:ea typeface="Georgia" pitchFamily="34" charset="-122"/>
                <a:cs typeface="Georgia" pitchFamily="34" charset="-120"/>
              </a:rPr>
              <a:t>Verse 2 lyrics</a:t>
            </a:r>
            <a:endParaRPr lang="en-US" sz="2600"/>
          </a:p>
        </p:txBody>
      </p:sp>
      <p:sp>
        <p:nvSpPr>
          <p:cNvPr id="4" name="Staff line 1">
            <a:extLst>
              <a:ext uri="{C183D7F6-B498-43B3-948B-1728B52AA6E4}">
                <adec:decorative xmlns:adec="http://schemas.microsoft.com/office/drawing/2017/decorative" val="1"/>
              </a:ext>
            </a:extLst>
          </p:cNvPr>
          <p:cNvSpPr/>
          <p:nvPr/>
        </p:nvSpPr>
        <p:spPr>
          <a:xfrm>
            <a:off x="777240" y="1207008"/>
            <a:ext cx="7589520" cy="0"/>
          </a:xfrm>
          <a:prstGeom prst="line">
            <a:avLst/>
          </a:prstGeom>
          <a:noFill/>
          <a:ln w="7620">
            <a:solidFill>
              <a:srgbClr val="D5CCB9"/>
            </a:solidFill>
            <a:prstDash val="solid"/>
          </a:ln>
        </p:spPr>
        <p:txBody>
          <a:bodyPr/>
          <a:lstStyle/>
          <a:p>
            <a:endParaRPr lang="en-US"/>
          </a:p>
        </p:txBody>
      </p:sp>
      <p:sp>
        <p:nvSpPr>
          <p:cNvPr id="5" name="Staff line 2">
            <a:extLst>
              <a:ext uri="{C183D7F6-B498-43B3-948B-1728B52AA6E4}">
                <adec:decorative xmlns:adec="http://schemas.microsoft.com/office/drawing/2017/decorative" val="1"/>
              </a:ext>
            </a:extLst>
          </p:cNvPr>
          <p:cNvSpPr/>
          <p:nvPr/>
        </p:nvSpPr>
        <p:spPr>
          <a:xfrm>
            <a:off x="777240" y="1257300"/>
            <a:ext cx="7589520" cy="0"/>
          </a:xfrm>
          <a:prstGeom prst="line">
            <a:avLst/>
          </a:prstGeom>
          <a:noFill/>
          <a:ln w="7620">
            <a:solidFill>
              <a:srgbClr val="D5CCB9"/>
            </a:solidFill>
            <a:prstDash val="solid"/>
          </a:ln>
        </p:spPr>
        <p:txBody>
          <a:bodyPr/>
          <a:lstStyle/>
          <a:p>
            <a:endParaRPr lang="en-US"/>
          </a:p>
        </p:txBody>
      </p:sp>
      <p:sp>
        <p:nvSpPr>
          <p:cNvPr id="6" name="Staff line 3">
            <a:extLst>
              <a:ext uri="{C183D7F6-B498-43B3-948B-1728B52AA6E4}">
                <adec:decorative xmlns:adec="http://schemas.microsoft.com/office/drawing/2017/decorative" val="1"/>
              </a:ext>
            </a:extLst>
          </p:cNvPr>
          <p:cNvSpPr/>
          <p:nvPr/>
        </p:nvSpPr>
        <p:spPr>
          <a:xfrm>
            <a:off x="777240" y="1307592"/>
            <a:ext cx="7589520" cy="0"/>
          </a:xfrm>
          <a:prstGeom prst="line">
            <a:avLst/>
          </a:prstGeom>
          <a:noFill/>
          <a:ln w="7620">
            <a:solidFill>
              <a:srgbClr val="D5CCB9"/>
            </a:solidFill>
            <a:prstDash val="solid"/>
          </a:ln>
        </p:spPr>
        <p:txBody>
          <a:bodyPr/>
          <a:lstStyle/>
          <a:p>
            <a:endParaRPr lang="en-US"/>
          </a:p>
        </p:txBody>
      </p:sp>
      <p:sp>
        <p:nvSpPr>
          <p:cNvPr id="7" name="Staff line 4">
            <a:extLst>
              <a:ext uri="{C183D7F6-B498-43B3-948B-1728B52AA6E4}">
                <adec:decorative xmlns:adec="http://schemas.microsoft.com/office/drawing/2017/decorative" val="1"/>
              </a:ext>
            </a:extLst>
          </p:cNvPr>
          <p:cNvSpPr/>
          <p:nvPr/>
        </p:nvSpPr>
        <p:spPr>
          <a:xfrm>
            <a:off x="777240" y="1357884"/>
            <a:ext cx="7589520" cy="0"/>
          </a:xfrm>
          <a:prstGeom prst="line">
            <a:avLst/>
          </a:prstGeom>
          <a:noFill/>
          <a:ln w="7620">
            <a:solidFill>
              <a:srgbClr val="D5CCB9"/>
            </a:solidFill>
            <a:prstDash val="solid"/>
          </a:ln>
        </p:spPr>
        <p:txBody>
          <a:bodyPr/>
          <a:lstStyle/>
          <a:p>
            <a:endParaRPr lang="en-US"/>
          </a:p>
        </p:txBody>
      </p:sp>
      <p:sp>
        <p:nvSpPr>
          <p:cNvPr id="8" name="Staff line 5">
            <a:extLst>
              <a:ext uri="{C183D7F6-B498-43B3-948B-1728B52AA6E4}">
                <adec:decorative xmlns:adec="http://schemas.microsoft.com/office/drawing/2017/decorative" val="1"/>
              </a:ext>
            </a:extLst>
          </p:cNvPr>
          <p:cNvSpPr/>
          <p:nvPr/>
        </p:nvSpPr>
        <p:spPr>
          <a:xfrm>
            <a:off x="777240" y="1408176"/>
            <a:ext cx="7589520" cy="0"/>
          </a:xfrm>
          <a:prstGeom prst="line">
            <a:avLst/>
          </a:prstGeom>
          <a:noFill/>
          <a:ln w="7620">
            <a:solidFill>
              <a:srgbClr val="D5CCB9"/>
            </a:solidFill>
            <a:prstDash val="solid"/>
          </a:ln>
        </p:spPr>
        <p:txBody>
          <a:bodyPr/>
          <a:lstStyle/>
          <a:p>
            <a:endParaRPr lang="en-US"/>
          </a:p>
        </p:txBody>
      </p:sp>
      <p:sp>
        <p:nvSpPr>
          <p:cNvPr id="9" name="Text 7"/>
          <p:cNvSpPr/>
          <p:nvPr/>
        </p:nvSpPr>
        <p:spPr>
          <a:xfrm>
            <a:off x="777240" y="1481328"/>
            <a:ext cx="7589520" cy="1147572"/>
          </a:xfrm>
          <a:prstGeom prst="rect">
            <a:avLst/>
          </a:prstGeom>
          <a:noFill/>
          <a:ln/>
        </p:spPr>
        <p:txBody>
          <a:bodyPr wrap="square" lIns="0" tIns="0" rIns="0" bIns="0" rtlCol="0" anchor="t"/>
          <a:lstStyle/>
          <a:p>
            <a:pPr marL="0" indent="0" algn="ctr">
              <a:buNone/>
            </a:pPr>
            <a:r>
              <a:rPr lang="en-US" sz="2400" i="1">
                <a:solidFill>
                  <a:srgbClr val="2E4057"/>
                </a:solidFill>
                <a:latin typeface="Georgia" pitchFamily="34" charset="0"/>
                <a:ea typeface="Georgia" pitchFamily="34" charset="-122"/>
                <a:cs typeface="Georgia" pitchFamily="34" charset="-120"/>
              </a:rPr>
              <a:t>In that beautiful home where we’ll never more roam, we shall be in the sweet by and by.</a:t>
            </a:r>
            <a:endParaRPr lang="en-US" sz="2400"/>
          </a:p>
        </p:txBody>
      </p:sp>
      <p:sp>
        <p:nvSpPr>
          <p:cNvPr id="10" name="Staff line 1">
            <a:extLst>
              <a:ext uri="{C183D7F6-B498-43B3-948B-1728B52AA6E4}">
                <adec:decorative xmlns:adec="http://schemas.microsoft.com/office/drawing/2017/decorative" val="1"/>
              </a:ext>
            </a:extLst>
          </p:cNvPr>
          <p:cNvSpPr/>
          <p:nvPr/>
        </p:nvSpPr>
        <p:spPr>
          <a:xfrm>
            <a:off x="777240" y="2683764"/>
            <a:ext cx="7589520" cy="0"/>
          </a:xfrm>
          <a:prstGeom prst="line">
            <a:avLst/>
          </a:prstGeom>
          <a:noFill/>
          <a:ln w="7620">
            <a:solidFill>
              <a:srgbClr val="D5CCB9"/>
            </a:solidFill>
            <a:prstDash val="solid"/>
          </a:ln>
        </p:spPr>
        <p:txBody>
          <a:bodyPr/>
          <a:lstStyle/>
          <a:p>
            <a:endParaRPr lang="en-US"/>
          </a:p>
        </p:txBody>
      </p:sp>
      <p:sp>
        <p:nvSpPr>
          <p:cNvPr id="11" name="Staff line 2">
            <a:extLst>
              <a:ext uri="{C183D7F6-B498-43B3-948B-1728B52AA6E4}">
                <adec:decorative xmlns:adec="http://schemas.microsoft.com/office/drawing/2017/decorative" val="1"/>
              </a:ext>
            </a:extLst>
          </p:cNvPr>
          <p:cNvSpPr/>
          <p:nvPr/>
        </p:nvSpPr>
        <p:spPr>
          <a:xfrm>
            <a:off x="777240" y="2734056"/>
            <a:ext cx="7589520" cy="0"/>
          </a:xfrm>
          <a:prstGeom prst="line">
            <a:avLst/>
          </a:prstGeom>
          <a:noFill/>
          <a:ln w="7620">
            <a:solidFill>
              <a:srgbClr val="D5CCB9"/>
            </a:solidFill>
            <a:prstDash val="solid"/>
          </a:ln>
        </p:spPr>
        <p:txBody>
          <a:bodyPr/>
          <a:lstStyle/>
          <a:p>
            <a:endParaRPr lang="en-US"/>
          </a:p>
        </p:txBody>
      </p:sp>
      <p:sp>
        <p:nvSpPr>
          <p:cNvPr id="12" name="Staff line 3">
            <a:extLst>
              <a:ext uri="{C183D7F6-B498-43B3-948B-1728B52AA6E4}">
                <adec:decorative xmlns:adec="http://schemas.microsoft.com/office/drawing/2017/decorative" val="1"/>
              </a:ext>
            </a:extLst>
          </p:cNvPr>
          <p:cNvSpPr/>
          <p:nvPr/>
        </p:nvSpPr>
        <p:spPr>
          <a:xfrm>
            <a:off x="777240" y="2784348"/>
            <a:ext cx="7589520" cy="0"/>
          </a:xfrm>
          <a:prstGeom prst="line">
            <a:avLst/>
          </a:prstGeom>
          <a:noFill/>
          <a:ln w="7620">
            <a:solidFill>
              <a:srgbClr val="D5CCB9"/>
            </a:solidFill>
            <a:prstDash val="solid"/>
          </a:ln>
        </p:spPr>
        <p:txBody>
          <a:bodyPr/>
          <a:lstStyle/>
          <a:p>
            <a:endParaRPr lang="en-US"/>
          </a:p>
        </p:txBody>
      </p:sp>
      <p:sp>
        <p:nvSpPr>
          <p:cNvPr id="13" name="Staff line 4">
            <a:extLst>
              <a:ext uri="{C183D7F6-B498-43B3-948B-1728B52AA6E4}">
                <adec:decorative xmlns:adec="http://schemas.microsoft.com/office/drawing/2017/decorative" val="1"/>
              </a:ext>
            </a:extLst>
          </p:cNvPr>
          <p:cNvSpPr/>
          <p:nvPr/>
        </p:nvSpPr>
        <p:spPr>
          <a:xfrm>
            <a:off x="777240" y="2834640"/>
            <a:ext cx="7589520" cy="0"/>
          </a:xfrm>
          <a:prstGeom prst="line">
            <a:avLst/>
          </a:prstGeom>
          <a:noFill/>
          <a:ln w="7620">
            <a:solidFill>
              <a:srgbClr val="D5CCB9"/>
            </a:solidFill>
            <a:prstDash val="solid"/>
          </a:ln>
        </p:spPr>
        <p:txBody>
          <a:bodyPr/>
          <a:lstStyle/>
          <a:p>
            <a:endParaRPr lang="en-US"/>
          </a:p>
        </p:txBody>
      </p:sp>
      <p:sp>
        <p:nvSpPr>
          <p:cNvPr id="14" name="Staff line 5">
            <a:extLst>
              <a:ext uri="{C183D7F6-B498-43B3-948B-1728B52AA6E4}">
                <adec:decorative xmlns:adec="http://schemas.microsoft.com/office/drawing/2017/decorative" val="1"/>
              </a:ext>
            </a:extLst>
          </p:cNvPr>
          <p:cNvSpPr/>
          <p:nvPr/>
        </p:nvSpPr>
        <p:spPr>
          <a:xfrm>
            <a:off x="777240" y="2884932"/>
            <a:ext cx="7589520" cy="0"/>
          </a:xfrm>
          <a:prstGeom prst="line">
            <a:avLst/>
          </a:prstGeom>
          <a:noFill/>
          <a:ln w="7620">
            <a:solidFill>
              <a:srgbClr val="D5CCB9"/>
            </a:solidFill>
            <a:prstDash val="solid"/>
          </a:ln>
        </p:spPr>
        <p:txBody>
          <a:bodyPr/>
          <a:lstStyle/>
          <a:p>
            <a:endParaRPr lang="en-US"/>
          </a:p>
        </p:txBody>
      </p:sp>
      <p:sp>
        <p:nvSpPr>
          <p:cNvPr id="15" name="Text 13"/>
          <p:cNvSpPr/>
          <p:nvPr/>
        </p:nvSpPr>
        <p:spPr>
          <a:xfrm>
            <a:off x="777240" y="2958084"/>
            <a:ext cx="7589520" cy="409194"/>
          </a:xfrm>
          <a:prstGeom prst="rect">
            <a:avLst/>
          </a:prstGeom>
          <a:noFill/>
          <a:ln/>
        </p:spPr>
        <p:txBody>
          <a:bodyPr wrap="square" lIns="0" tIns="0" rIns="0" bIns="0" rtlCol="0" anchor="t"/>
          <a:lstStyle/>
          <a:p>
            <a:pPr marL="0" indent="0" algn="ctr">
              <a:buNone/>
            </a:pPr>
            <a:r>
              <a:rPr lang="en-US" sz="2400" i="1">
                <a:solidFill>
                  <a:srgbClr val="2E4057"/>
                </a:solidFill>
                <a:latin typeface="Georgia" pitchFamily="34" charset="0"/>
                <a:ea typeface="Georgia" pitchFamily="34" charset="-122"/>
                <a:cs typeface="Georgia" pitchFamily="34" charset="-120"/>
              </a:rPr>
              <a:t>Happy praise to the king through eternity sing.</a:t>
            </a:r>
            <a:endParaRPr lang="en-US" sz="2400"/>
          </a:p>
        </p:txBody>
      </p:sp>
      <p:sp>
        <p:nvSpPr>
          <p:cNvPr id="16" name="Staff line 1">
            <a:extLst>
              <a:ext uri="{C183D7F6-B498-43B3-948B-1728B52AA6E4}">
                <adec:decorative xmlns:adec="http://schemas.microsoft.com/office/drawing/2017/decorative" val="1"/>
              </a:ext>
            </a:extLst>
          </p:cNvPr>
          <p:cNvSpPr/>
          <p:nvPr/>
        </p:nvSpPr>
        <p:spPr>
          <a:xfrm>
            <a:off x="777240" y="3422142"/>
            <a:ext cx="7589520" cy="0"/>
          </a:xfrm>
          <a:prstGeom prst="line">
            <a:avLst/>
          </a:prstGeom>
          <a:noFill/>
          <a:ln w="7620">
            <a:solidFill>
              <a:srgbClr val="D5CCB9"/>
            </a:solidFill>
            <a:prstDash val="solid"/>
          </a:ln>
        </p:spPr>
        <p:txBody>
          <a:bodyPr/>
          <a:lstStyle/>
          <a:p>
            <a:endParaRPr lang="en-US"/>
          </a:p>
        </p:txBody>
      </p:sp>
      <p:sp>
        <p:nvSpPr>
          <p:cNvPr id="17" name="Staff line 2">
            <a:extLst>
              <a:ext uri="{C183D7F6-B498-43B3-948B-1728B52AA6E4}">
                <adec:decorative xmlns:adec="http://schemas.microsoft.com/office/drawing/2017/decorative" val="1"/>
              </a:ext>
            </a:extLst>
          </p:cNvPr>
          <p:cNvSpPr/>
          <p:nvPr/>
        </p:nvSpPr>
        <p:spPr>
          <a:xfrm>
            <a:off x="777240" y="3472434"/>
            <a:ext cx="7589520" cy="0"/>
          </a:xfrm>
          <a:prstGeom prst="line">
            <a:avLst/>
          </a:prstGeom>
          <a:noFill/>
          <a:ln w="7620">
            <a:solidFill>
              <a:srgbClr val="D5CCB9"/>
            </a:solidFill>
            <a:prstDash val="solid"/>
          </a:ln>
        </p:spPr>
        <p:txBody>
          <a:bodyPr/>
          <a:lstStyle/>
          <a:p>
            <a:endParaRPr lang="en-US"/>
          </a:p>
        </p:txBody>
      </p:sp>
      <p:sp>
        <p:nvSpPr>
          <p:cNvPr id="18" name="Staff line 3">
            <a:extLst>
              <a:ext uri="{C183D7F6-B498-43B3-948B-1728B52AA6E4}">
                <adec:decorative xmlns:adec="http://schemas.microsoft.com/office/drawing/2017/decorative" val="1"/>
              </a:ext>
            </a:extLst>
          </p:cNvPr>
          <p:cNvSpPr/>
          <p:nvPr/>
        </p:nvSpPr>
        <p:spPr>
          <a:xfrm>
            <a:off x="777240" y="3522726"/>
            <a:ext cx="7589520" cy="0"/>
          </a:xfrm>
          <a:prstGeom prst="line">
            <a:avLst/>
          </a:prstGeom>
          <a:noFill/>
          <a:ln w="7620">
            <a:solidFill>
              <a:srgbClr val="D5CCB9"/>
            </a:solidFill>
            <a:prstDash val="solid"/>
          </a:ln>
        </p:spPr>
        <p:txBody>
          <a:bodyPr/>
          <a:lstStyle/>
          <a:p>
            <a:endParaRPr lang="en-US"/>
          </a:p>
        </p:txBody>
      </p:sp>
      <p:sp>
        <p:nvSpPr>
          <p:cNvPr id="19" name="Staff line 4">
            <a:extLst>
              <a:ext uri="{C183D7F6-B498-43B3-948B-1728B52AA6E4}">
                <adec:decorative xmlns:adec="http://schemas.microsoft.com/office/drawing/2017/decorative" val="1"/>
              </a:ext>
            </a:extLst>
          </p:cNvPr>
          <p:cNvSpPr/>
          <p:nvPr/>
        </p:nvSpPr>
        <p:spPr>
          <a:xfrm>
            <a:off x="777240" y="3573018"/>
            <a:ext cx="7589520" cy="0"/>
          </a:xfrm>
          <a:prstGeom prst="line">
            <a:avLst/>
          </a:prstGeom>
          <a:noFill/>
          <a:ln w="7620">
            <a:solidFill>
              <a:srgbClr val="D5CCB9"/>
            </a:solidFill>
            <a:prstDash val="solid"/>
          </a:ln>
        </p:spPr>
        <p:txBody>
          <a:bodyPr/>
          <a:lstStyle/>
          <a:p>
            <a:endParaRPr lang="en-US"/>
          </a:p>
        </p:txBody>
      </p:sp>
      <p:sp>
        <p:nvSpPr>
          <p:cNvPr id="20" name="Staff line 5">
            <a:extLst>
              <a:ext uri="{C183D7F6-B498-43B3-948B-1728B52AA6E4}">
                <adec:decorative xmlns:adec="http://schemas.microsoft.com/office/drawing/2017/decorative" val="1"/>
              </a:ext>
            </a:extLst>
          </p:cNvPr>
          <p:cNvSpPr/>
          <p:nvPr/>
        </p:nvSpPr>
        <p:spPr>
          <a:xfrm>
            <a:off x="777240" y="3623310"/>
            <a:ext cx="7589520" cy="0"/>
          </a:xfrm>
          <a:prstGeom prst="line">
            <a:avLst/>
          </a:prstGeom>
          <a:noFill/>
          <a:ln w="7620">
            <a:solidFill>
              <a:srgbClr val="D5CCB9"/>
            </a:solidFill>
            <a:prstDash val="solid"/>
          </a:ln>
        </p:spPr>
        <p:txBody>
          <a:bodyPr/>
          <a:lstStyle/>
          <a:p>
            <a:endParaRPr lang="en-US"/>
          </a:p>
        </p:txBody>
      </p:sp>
      <p:sp>
        <p:nvSpPr>
          <p:cNvPr id="21" name="Text 19"/>
          <p:cNvSpPr/>
          <p:nvPr/>
        </p:nvSpPr>
        <p:spPr>
          <a:xfrm>
            <a:off x="777240" y="3696462"/>
            <a:ext cx="7589520" cy="409194"/>
          </a:xfrm>
          <a:prstGeom prst="rect">
            <a:avLst/>
          </a:prstGeom>
          <a:noFill/>
          <a:ln/>
        </p:spPr>
        <p:txBody>
          <a:bodyPr wrap="square" lIns="0" tIns="0" rIns="0" bIns="0" rtlCol="0" anchor="t"/>
          <a:lstStyle/>
          <a:p>
            <a:pPr marL="0" indent="0" algn="ctr">
              <a:buNone/>
            </a:pPr>
            <a:r>
              <a:rPr lang="en-US" sz="2400" i="1">
                <a:solidFill>
                  <a:srgbClr val="2E4057"/>
                </a:solidFill>
                <a:latin typeface="Georgia" pitchFamily="34" charset="0"/>
                <a:ea typeface="Georgia" pitchFamily="34" charset="-122"/>
                <a:cs typeface="Georgia" pitchFamily="34" charset="-120"/>
              </a:rPr>
              <a:t>Tis a land where we never shall die.</a:t>
            </a:r>
            <a:endParaRPr lang="en-US" sz="2400"/>
          </a:p>
        </p:txBody>
      </p:sp>
      <p:sp>
        <p:nvSpPr>
          <p:cNvPr id="22" name="Note head">
            <a:extLst>
              <a:ext uri="{C183D7F6-B498-43B3-948B-1728B52AA6E4}">
                <adec:decorative xmlns:adec="http://schemas.microsoft.com/office/drawing/2017/decorative" val="1"/>
              </a:ext>
            </a:extLst>
          </p:cNvPr>
          <p:cNvSpPr/>
          <p:nvPr/>
        </p:nvSpPr>
        <p:spPr>
          <a:xfrm rot="20400000">
            <a:off x="1097280" y="1257300"/>
            <a:ext cx="132131" cy="101041"/>
          </a:xfrm>
          <a:prstGeom prst="ellipse">
            <a:avLst/>
          </a:prstGeom>
          <a:solidFill>
            <a:srgbClr val="B8860B"/>
          </a:solidFill>
          <a:ln/>
        </p:spPr>
        <p:txBody>
          <a:bodyPr/>
          <a:lstStyle/>
          <a:p>
            <a:endParaRPr lang="en-US"/>
          </a:p>
        </p:txBody>
      </p:sp>
      <p:sp>
        <p:nvSpPr>
          <p:cNvPr id="23" name="Note stem">
            <a:extLst>
              <a:ext uri="{C183D7F6-B498-43B3-948B-1728B52AA6E4}">
                <adec:decorative xmlns:adec="http://schemas.microsoft.com/office/drawing/2017/decorative" val="1"/>
              </a:ext>
            </a:extLst>
          </p:cNvPr>
          <p:cNvSpPr/>
          <p:nvPr/>
        </p:nvSpPr>
        <p:spPr>
          <a:xfrm>
            <a:off x="1221638" y="930859"/>
            <a:ext cx="0" cy="357530"/>
          </a:xfrm>
          <a:prstGeom prst="line">
            <a:avLst/>
          </a:prstGeom>
          <a:noFill/>
          <a:ln w="15875">
            <a:solidFill>
              <a:srgbClr val="B8860B"/>
            </a:solidFill>
            <a:prstDash val="solid"/>
          </a:ln>
        </p:spPr>
        <p:txBody>
          <a:bodyPr/>
          <a:lstStyle/>
          <a:p>
            <a:endParaRPr lang="en-US"/>
          </a:p>
        </p:txBody>
      </p:sp>
      <p:sp>
        <p:nvSpPr>
          <p:cNvPr id="24" name="Note head">
            <a:extLst>
              <a:ext uri="{C183D7F6-B498-43B3-948B-1728B52AA6E4}">
                <adec:decorative xmlns:adec="http://schemas.microsoft.com/office/drawing/2017/decorative" val="1"/>
              </a:ext>
            </a:extLst>
          </p:cNvPr>
          <p:cNvSpPr/>
          <p:nvPr/>
        </p:nvSpPr>
        <p:spPr>
          <a:xfrm rot="20400000">
            <a:off x="2834640" y="1307592"/>
            <a:ext cx="132131" cy="101041"/>
          </a:xfrm>
          <a:prstGeom prst="ellipse">
            <a:avLst/>
          </a:prstGeom>
          <a:solidFill>
            <a:srgbClr val="B8860B"/>
          </a:solidFill>
          <a:ln/>
        </p:spPr>
        <p:txBody>
          <a:bodyPr/>
          <a:lstStyle/>
          <a:p>
            <a:endParaRPr lang="en-US"/>
          </a:p>
        </p:txBody>
      </p:sp>
      <p:sp>
        <p:nvSpPr>
          <p:cNvPr id="25" name="Note stem">
            <a:extLst>
              <a:ext uri="{C183D7F6-B498-43B3-948B-1728B52AA6E4}">
                <adec:decorative xmlns:adec="http://schemas.microsoft.com/office/drawing/2017/decorative" val="1"/>
              </a:ext>
            </a:extLst>
          </p:cNvPr>
          <p:cNvSpPr/>
          <p:nvPr/>
        </p:nvSpPr>
        <p:spPr>
          <a:xfrm>
            <a:off x="2958998" y="981151"/>
            <a:ext cx="0" cy="357530"/>
          </a:xfrm>
          <a:prstGeom prst="line">
            <a:avLst/>
          </a:prstGeom>
          <a:noFill/>
          <a:ln w="15875">
            <a:solidFill>
              <a:srgbClr val="B8860B"/>
            </a:solidFill>
            <a:prstDash val="solid"/>
          </a:ln>
        </p:spPr>
        <p:txBody>
          <a:bodyPr/>
          <a:lstStyle/>
          <a:p>
            <a:endParaRPr lang="en-US"/>
          </a:p>
        </p:txBody>
      </p:sp>
      <p:sp>
        <p:nvSpPr>
          <p:cNvPr id="26" name="Note head">
            <a:extLst>
              <a:ext uri="{C183D7F6-B498-43B3-948B-1728B52AA6E4}">
                <adec:decorative xmlns:adec="http://schemas.microsoft.com/office/drawing/2017/decorative" val="1"/>
              </a:ext>
            </a:extLst>
          </p:cNvPr>
          <p:cNvSpPr/>
          <p:nvPr/>
        </p:nvSpPr>
        <p:spPr>
          <a:xfrm rot="20400000">
            <a:off x="4572000" y="1357884"/>
            <a:ext cx="132131" cy="101041"/>
          </a:xfrm>
          <a:prstGeom prst="ellipse">
            <a:avLst/>
          </a:prstGeom>
          <a:solidFill>
            <a:srgbClr val="B8860B"/>
          </a:solidFill>
          <a:ln/>
        </p:spPr>
        <p:txBody>
          <a:bodyPr/>
          <a:lstStyle/>
          <a:p>
            <a:endParaRPr lang="en-US"/>
          </a:p>
        </p:txBody>
      </p:sp>
      <p:sp>
        <p:nvSpPr>
          <p:cNvPr id="27" name="Note stem">
            <a:extLst>
              <a:ext uri="{C183D7F6-B498-43B3-948B-1728B52AA6E4}">
                <adec:decorative xmlns:adec="http://schemas.microsoft.com/office/drawing/2017/decorative" val="1"/>
              </a:ext>
            </a:extLst>
          </p:cNvPr>
          <p:cNvSpPr/>
          <p:nvPr/>
        </p:nvSpPr>
        <p:spPr>
          <a:xfrm>
            <a:off x="4696358" y="1031443"/>
            <a:ext cx="0" cy="357530"/>
          </a:xfrm>
          <a:prstGeom prst="line">
            <a:avLst/>
          </a:prstGeom>
          <a:noFill/>
          <a:ln w="15875">
            <a:solidFill>
              <a:srgbClr val="B8860B"/>
            </a:solidFill>
            <a:prstDash val="solid"/>
          </a:ln>
        </p:spPr>
        <p:txBody>
          <a:bodyPr/>
          <a:lstStyle/>
          <a:p>
            <a:endParaRPr lang="en-US"/>
          </a:p>
        </p:txBody>
      </p:sp>
      <p:sp>
        <p:nvSpPr>
          <p:cNvPr id="28" name="Note head">
            <a:extLst>
              <a:ext uri="{C183D7F6-B498-43B3-948B-1728B52AA6E4}">
                <adec:decorative xmlns:adec="http://schemas.microsoft.com/office/drawing/2017/decorative" val="1"/>
              </a:ext>
            </a:extLst>
          </p:cNvPr>
          <p:cNvSpPr/>
          <p:nvPr/>
        </p:nvSpPr>
        <p:spPr>
          <a:xfrm rot="20400000">
            <a:off x="6309360" y="1257300"/>
            <a:ext cx="132131" cy="101041"/>
          </a:xfrm>
          <a:prstGeom prst="ellipse">
            <a:avLst/>
          </a:prstGeom>
          <a:solidFill>
            <a:srgbClr val="B8860B"/>
          </a:solidFill>
          <a:ln/>
        </p:spPr>
        <p:txBody>
          <a:bodyPr/>
          <a:lstStyle/>
          <a:p>
            <a:endParaRPr lang="en-US"/>
          </a:p>
        </p:txBody>
      </p:sp>
      <p:sp>
        <p:nvSpPr>
          <p:cNvPr id="29" name="Note stem">
            <a:extLst>
              <a:ext uri="{C183D7F6-B498-43B3-948B-1728B52AA6E4}">
                <adec:decorative xmlns:adec="http://schemas.microsoft.com/office/drawing/2017/decorative" val="1"/>
              </a:ext>
            </a:extLst>
          </p:cNvPr>
          <p:cNvSpPr/>
          <p:nvPr/>
        </p:nvSpPr>
        <p:spPr>
          <a:xfrm>
            <a:off x="6433718" y="930859"/>
            <a:ext cx="0" cy="357530"/>
          </a:xfrm>
          <a:prstGeom prst="line">
            <a:avLst/>
          </a:prstGeom>
          <a:noFill/>
          <a:ln w="15875">
            <a:solidFill>
              <a:srgbClr val="B8860B"/>
            </a:solidFill>
            <a:prstDash val="solid"/>
          </a:ln>
        </p:spPr>
        <p:txBody>
          <a:bodyPr/>
          <a:lstStyle/>
          <a:p>
            <a:endParaRPr lang="en-US"/>
          </a:p>
        </p:txBody>
      </p:sp>
      <p:sp>
        <p:nvSpPr>
          <p:cNvPr id="30" name="Note head">
            <a:extLst>
              <a:ext uri="{C183D7F6-B498-43B3-948B-1728B52AA6E4}">
                <adec:decorative xmlns:adec="http://schemas.microsoft.com/office/drawing/2017/decorative" val="1"/>
              </a:ext>
            </a:extLst>
          </p:cNvPr>
          <p:cNvSpPr/>
          <p:nvPr/>
        </p:nvSpPr>
        <p:spPr>
          <a:xfrm rot="20400000">
            <a:off x="7772400" y="1307592"/>
            <a:ext cx="132131" cy="101041"/>
          </a:xfrm>
          <a:prstGeom prst="ellipse">
            <a:avLst/>
          </a:prstGeom>
          <a:solidFill>
            <a:srgbClr val="B8860B"/>
          </a:solidFill>
          <a:ln/>
        </p:spPr>
        <p:txBody>
          <a:bodyPr/>
          <a:lstStyle/>
          <a:p>
            <a:endParaRPr lang="en-US"/>
          </a:p>
        </p:txBody>
      </p:sp>
      <p:sp>
        <p:nvSpPr>
          <p:cNvPr id="31" name="Note stem">
            <a:extLst>
              <a:ext uri="{C183D7F6-B498-43B3-948B-1728B52AA6E4}">
                <adec:decorative xmlns:adec="http://schemas.microsoft.com/office/drawing/2017/decorative" val="1"/>
              </a:ext>
            </a:extLst>
          </p:cNvPr>
          <p:cNvSpPr/>
          <p:nvPr/>
        </p:nvSpPr>
        <p:spPr>
          <a:xfrm>
            <a:off x="7896758" y="981151"/>
            <a:ext cx="0" cy="357530"/>
          </a:xfrm>
          <a:prstGeom prst="line">
            <a:avLst/>
          </a:prstGeom>
          <a:noFill/>
          <a:ln w="15875">
            <a:solidFill>
              <a:srgbClr val="B8860B"/>
            </a:solidFill>
            <a:prstDash val="solid"/>
          </a:ln>
        </p:spPr>
        <p:txBody>
          <a:bodyPr/>
          <a:lstStyle/>
          <a:p>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TotalTime>
  <Words>1078</Words>
  <Application>Microsoft Office PowerPoint</Application>
  <PresentationFormat>On-screen Show (16:9)</PresentationFormat>
  <Paragraphs>153</Paragraphs>
  <Slides>32</Slides>
  <Notes>20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Arial</vt:lpstr>
      <vt:lpstr>Calibri</vt:lpstr>
      <vt:lpstr>Georgia</vt:lpstr>
      <vt:lpstr>Office Theme</vt:lpstr>
      <vt:lpstr>I Have Heard of a Land</vt:lpstr>
      <vt:lpstr>PowerPoint Presentation</vt:lpstr>
      <vt:lpstr>Where We Never Grow Old</vt:lpstr>
      <vt:lpstr>Verse 1 lyrics</vt:lpstr>
      <vt:lpstr>The fear of aging</vt:lpstr>
      <vt:lpstr>An incorruptible home built by Jesus</vt:lpstr>
      <vt:lpstr>Let’s live like we will never grow old</vt:lpstr>
      <vt:lpstr>Where We Never Shall Die</vt:lpstr>
      <vt:lpstr>Verse 2 lyrics</vt:lpstr>
      <vt:lpstr>The fear of death</vt:lpstr>
      <vt:lpstr>The fear of death is cast away</vt:lpstr>
      <vt:lpstr>Let’s live like we never will die — Mt. 16:24-27</vt:lpstr>
      <vt:lpstr>Where Our Loved Have Gone on Before</vt:lpstr>
      <vt:lpstr>Verse 3 lyrics</vt:lpstr>
      <vt:lpstr>The sorrow of loss</vt:lpstr>
      <vt:lpstr>We await the greatest reunion</vt:lpstr>
      <vt:lpstr>Let’s live as those awaiting the greatest reunion</vt:lpstr>
      <vt:lpstr>I Have Heard of a Land</vt:lpstr>
      <vt:lpstr>Verse 1</vt:lpstr>
      <vt:lpstr>Verse 1</vt:lpstr>
      <vt:lpstr>Chorus</vt:lpstr>
      <vt:lpstr>Chorus</vt:lpstr>
      <vt:lpstr>Verse 2</vt:lpstr>
      <vt:lpstr>Verse 2</vt:lpstr>
      <vt:lpstr>Chorus</vt:lpstr>
      <vt:lpstr>Chorus</vt:lpstr>
      <vt:lpstr>Verse 3</vt:lpstr>
      <vt:lpstr>Verse 3</vt:lpstr>
      <vt:lpstr>Chorus</vt:lpstr>
      <vt:lpstr>Chorus</vt:lpstr>
      <vt:lpstr>I Have Heard of a Land</vt:lpstr>
      <vt:lpstr>The Lord’s Invitation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Robert Lupo</dc:creator>
  <cp:lastModifiedBy>Cindy Nelson</cp:lastModifiedBy>
  <cp:revision>4</cp:revision>
  <dcterms:created xsi:type="dcterms:W3CDTF">2026-08-16T04:26:25Z</dcterms:created>
  <dcterms:modified xsi:type="dcterms:W3CDTF">2026-08-17T18:03:04Z</dcterms:modified>
</cp:coreProperties>
</file>