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63" r:id="rId3"/>
    <p:sldId id="264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5F2BA6-846D-C468-767A-BB347326CF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8440B8-174B-1E95-3B81-A63B250C0CA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E8C5D-122C-4050-8B21-927EABB530DA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E13C76-5A2B-7C79-7FAC-05E089D07B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6E7941-64BB-C857-EC22-A2655D0457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E04103-06F7-478D-A45D-106D599E9B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76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erson holding a book&#10;&#10;Description automatically generated">
            <a:extLst>
              <a:ext uri="{FF2B5EF4-FFF2-40B4-BE49-F238E27FC236}">
                <a16:creationId xmlns:a16="http://schemas.microsoft.com/office/drawing/2014/main" id="{B279EFB4-3F9B-6655-9E94-5EA54E91CD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ook with a light shining on it&#10;&#10;Description automatically generated">
            <a:extLst>
              <a:ext uri="{FF2B5EF4-FFF2-40B4-BE49-F238E27FC236}">
                <a16:creationId xmlns:a16="http://schemas.microsoft.com/office/drawing/2014/main" id="{ABED9B31-1058-A4D9-AB3A-24923A485E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12109"/>
            <a:ext cx="11849147" cy="5745892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461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ok with a light shining on it&#10;&#10;Description automatically generated">
            <a:extLst>
              <a:ext uri="{FF2B5EF4-FFF2-40B4-BE49-F238E27FC236}">
                <a16:creationId xmlns:a16="http://schemas.microsoft.com/office/drawing/2014/main" id="{C3F76298-1FE1-E685-E642-5D72DA6BDA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12109"/>
            <a:ext cx="11849147" cy="5745892"/>
          </a:xfrm>
        </p:spPr>
        <p:txBody>
          <a:bodyPr>
            <a:normAutofit/>
          </a:bodyPr>
          <a:lstStyle>
            <a:lvl1pPr marL="339725" indent="-33972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131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647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ook with a light shining on it&#10;&#10;Description automatically generated">
            <a:extLst>
              <a:ext uri="{FF2B5EF4-FFF2-40B4-BE49-F238E27FC236}">
                <a16:creationId xmlns:a16="http://schemas.microsoft.com/office/drawing/2014/main" id="{F190E470-E31E-3F6C-6B2A-6C25BDA1A9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28584"/>
            <a:ext cx="11849147" cy="5729415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7" r:id="rId3"/>
    <p:sldLayoutId id="2147483666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66F50EE-B17F-83A3-5EE6-3FA0604354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10"/>
          <a:stretch/>
        </p:blipFill>
        <p:spPr>
          <a:xfrm>
            <a:off x="504" y="284"/>
            <a:ext cx="12190992" cy="4333178"/>
          </a:xfrm>
          <a:prstGeom prst="rect">
            <a:avLst/>
          </a:prstGeom>
        </p:spPr>
      </p:pic>
      <p:pic>
        <p:nvPicPr>
          <p:cNvPr id="7" name="Picture 6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BF67794-C03B-DED9-A013-14D876479D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5A694-6BDC-8E2D-F4CC-E64FE180F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112109"/>
            <a:ext cx="11955164" cy="57458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WHO? 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Jehovah – the eternal, self-existing “I AM” (Ex. 3:14)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Your God – the Supreme One, who made YOU, owns YOU and calls YOU His own (Deut. 6:4-5; Psa. 100:3)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Him alone – “with your all” leaves no room for a rival to share His place (Ex. 20:3; Deut. 6:13-15; Matt. 4:10; 10:37)</a:t>
            </a:r>
          </a:p>
          <a:p>
            <a:pPr>
              <a:lnSpc>
                <a:spcPct val="95000"/>
              </a:lnSpc>
            </a:pPr>
            <a:r>
              <a:rPr lang="en-US" dirty="0"/>
              <a:t>HOW? 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Prioritize “your all” for Him – no exceptions (Matt. 6:33; Col. 1:18)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Sacrifice “your all” to Him – no exceptions (Rom. 12:1-2; 2 Cor. 5:15)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Live “your all” for Him daily – no exceptions (John 14:15; Col. 3:17; 1 Cor. 10:31)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Worship Him with “your all” – no exceptions (John 4:23-24; Heb. 13:15)</a:t>
            </a:r>
          </a:p>
          <a:p>
            <a:pPr>
              <a:lnSpc>
                <a:spcPct val="95000"/>
              </a:lnSpc>
            </a:pPr>
            <a:r>
              <a:rPr lang="en-US" dirty="0"/>
              <a:t>WHY?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Because He first loved you (1 John 4:7-19)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Because He gave His all for you (John 3:16; Phil. 2:6-8; Gal. 2:20)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Because His love compels you to live for Him in all ways (2 Cor. 5:14-15)</a:t>
            </a:r>
          </a:p>
        </p:txBody>
      </p:sp>
    </p:spTree>
    <p:extLst>
      <p:ext uri="{BB962C8B-B14F-4D97-AF65-F5344CB8AC3E}">
        <p14:creationId xmlns:p14="http://schemas.microsoft.com/office/powerpoint/2010/main" val="348001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5A694-6BDC-8E2D-F4CC-E64FE180F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WHO? </a:t>
            </a:r>
          </a:p>
          <a:p>
            <a:pPr lvl="1"/>
            <a:r>
              <a:rPr lang="en-US" dirty="0"/>
              <a:t>Love your brethren (John 13:34-35; 1 Pet. 1:22; 1 John 4:11)</a:t>
            </a:r>
          </a:p>
          <a:p>
            <a:pPr lvl="1"/>
            <a:r>
              <a:rPr lang="en-US" dirty="0"/>
              <a:t>Love your enemies (Matt. 5:44; Luke 6:35; Rom. 12:20)</a:t>
            </a:r>
          </a:p>
          <a:p>
            <a:pPr lvl="1"/>
            <a:r>
              <a:rPr lang="en-US" dirty="0"/>
              <a:t>Love whoever God puts in your path (Lev. 19:18; Luke 10:29-37; Gal. 6:10)</a:t>
            </a:r>
          </a:p>
          <a:p>
            <a:r>
              <a:rPr lang="en-US" dirty="0"/>
              <a:t>HOW?</a:t>
            </a:r>
          </a:p>
          <a:p>
            <a:pPr lvl="1"/>
            <a:r>
              <a:rPr lang="en-US" dirty="0"/>
              <a:t>Give others the same consideration you naturally give yourself (Phil. 2:3-4)</a:t>
            </a:r>
          </a:p>
          <a:p>
            <a:pPr lvl="1"/>
            <a:r>
              <a:rPr lang="en-US" dirty="0"/>
              <a:t>Seek their good instead of merely your own (1 Cor. 10:24; Rom. 15:2) </a:t>
            </a:r>
          </a:p>
          <a:p>
            <a:pPr lvl="1"/>
            <a:r>
              <a:rPr lang="en-US" dirty="0"/>
              <a:t>Do for them what you would want done for you (Matt. 7:12; Gal. 5:13)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Because it fulfills what God commands (Matt. 22:40; Rom. 13:8-10; Gal. 5:14)</a:t>
            </a:r>
          </a:p>
          <a:p>
            <a:pPr lvl="1"/>
            <a:r>
              <a:rPr lang="en-US" dirty="0"/>
              <a:t>Because it follows the example of Jesus (John 13:34; Eph. 5:2)</a:t>
            </a:r>
          </a:p>
          <a:p>
            <a:pPr lvl="1"/>
            <a:r>
              <a:rPr lang="en-US" dirty="0"/>
              <a:t>Because it shows the world that you belong to Jesus (John 13:35)</a:t>
            </a:r>
          </a:p>
          <a:p>
            <a:pPr lvl="1"/>
            <a:r>
              <a:rPr lang="en-US" dirty="0"/>
              <a:t>Because it demonstrates whether your love for God is real (1 John 4:20-21)</a:t>
            </a:r>
          </a:p>
        </p:txBody>
      </p:sp>
    </p:spTree>
    <p:extLst>
      <p:ext uri="{BB962C8B-B14F-4D97-AF65-F5344CB8AC3E}">
        <p14:creationId xmlns:p14="http://schemas.microsoft.com/office/powerpoint/2010/main" val="36981023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9EE7111-BBB3-9719-9B4C-DC363849D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Believe that Jesus is the Son of God – Acts 16:31</a:t>
            </a:r>
          </a:p>
          <a:p>
            <a:pPr>
              <a:lnSpc>
                <a:spcPct val="100000"/>
              </a:lnSpc>
            </a:pPr>
            <a:r>
              <a:rPr lang="en-US" dirty="0"/>
              <a:t>Repent of your sins and turn toward God – Acts 3:19</a:t>
            </a:r>
          </a:p>
          <a:p>
            <a:pPr>
              <a:lnSpc>
                <a:spcPct val="100000"/>
              </a:lnSpc>
            </a:pPr>
            <a:r>
              <a:rPr lang="en-US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dirty="0"/>
              <a:t>Be immersed into Christ – Galatians 3:27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dirty="0"/>
              <a:t>Love Him and faithfully obey Him each day </a:t>
            </a:r>
            <a:r>
              <a:rPr lang="en-US"/>
              <a:t>– John 14:15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918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1832</TotalTime>
  <Words>457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11</cp:revision>
  <dcterms:created xsi:type="dcterms:W3CDTF">2024-12-31T23:52:29Z</dcterms:created>
  <dcterms:modified xsi:type="dcterms:W3CDTF">2026-08-23T12:42:57Z</dcterms:modified>
</cp:coreProperties>
</file>