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59" r:id="rId5"/>
    <p:sldId id="260" r:id="rId6"/>
    <p:sldId id="265" r:id="rId7"/>
    <p:sldId id="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D29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horzBarState="maximized">
    <p:restoredLeft sz="34580" autoAdjust="0"/>
    <p:restoredTop sz="86410"/>
  </p:normalViewPr>
  <p:slideViewPr>
    <p:cSldViewPr snapToGrid="0">
      <p:cViewPr varScale="1">
        <p:scale>
          <a:sx n="94" d="100"/>
          <a:sy n="94" d="100"/>
        </p:scale>
        <p:origin x="108" y="456"/>
      </p:cViewPr>
      <p:guideLst/>
    </p:cSldViewPr>
  </p:slideViewPr>
  <p:outlineViewPr>
    <p:cViewPr>
      <p:scale>
        <a:sx n="33" d="100"/>
        <a:sy n="33" d="100"/>
      </p:scale>
      <p:origin x="0" y="-375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E1CB3D-0666-2147-A104-9770FF70910D}" type="datetimeFigureOut">
              <a:rPr lang="en-US" smtClean="0"/>
              <a:t>8/15/2026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230E2D-2A6E-6644-8DF3-5B73FA4B83C7}" type="slidenum">
              <a:rPr lang="en-US" smtClean="0"/>
              <a:t>‹#›</a:t>
            </a:fld>
            <a:endParaRPr lang="en-US"/>
          </a:p>
        </p:txBody>
      </p:sp>
    </p:spTree>
    <p:extLst>
      <p:ext uri="{BB962C8B-B14F-4D97-AF65-F5344CB8AC3E}">
        <p14:creationId xmlns:p14="http://schemas.microsoft.com/office/powerpoint/2010/main" val="1017095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4C230E2D-2A6E-6644-8DF3-5B73FA4B83C7}" type="slidenum">
              <a:rPr lang="en-US" smtClean="0"/>
              <a:t>3</a:t>
            </a:fld>
            <a:endParaRPr lang="en-US"/>
          </a:p>
        </p:txBody>
      </p:sp>
    </p:spTree>
    <p:extLst>
      <p:ext uri="{BB962C8B-B14F-4D97-AF65-F5344CB8AC3E}">
        <p14:creationId xmlns:p14="http://schemas.microsoft.com/office/powerpoint/2010/main" val="38253298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5CF07-E74B-DC67-35F0-FCB1529CEB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02E65FF-4BCB-7E52-E486-A021FAB55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15DE561-62B7-28C2-CBC3-CE9768F48220}"/>
              </a:ext>
            </a:extLst>
          </p:cNvPr>
          <p:cNvSpPr>
            <a:spLocks noGrp="1"/>
          </p:cNvSpPr>
          <p:nvPr>
            <p:ph type="dt" sz="half" idx="10"/>
          </p:nvPr>
        </p:nvSpPr>
        <p:spPr/>
        <p:txBody>
          <a:bodyPr/>
          <a:lstStyle/>
          <a:p>
            <a:fld id="{5DBBD450-D8FD-4A8E-A31F-A626389FAC74}" type="datetimeFigureOut">
              <a:rPr lang="en-US" smtClean="0"/>
              <a:t>8/15/2026</a:t>
            </a:fld>
            <a:endParaRPr lang="en-US"/>
          </a:p>
        </p:txBody>
      </p:sp>
      <p:sp>
        <p:nvSpPr>
          <p:cNvPr id="5" name="Footer Placeholder 4">
            <a:extLst>
              <a:ext uri="{FF2B5EF4-FFF2-40B4-BE49-F238E27FC236}">
                <a16:creationId xmlns:a16="http://schemas.microsoft.com/office/drawing/2014/main" id="{C63CAD60-B137-2A59-1172-5B71A2F258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79AAAD-8422-99F5-E3EE-86B4B0DB7E0E}"/>
              </a:ext>
            </a:extLst>
          </p:cNvPr>
          <p:cNvSpPr>
            <a:spLocks noGrp="1"/>
          </p:cNvSpPr>
          <p:nvPr>
            <p:ph type="sldNum" sz="quarter" idx="12"/>
          </p:nvPr>
        </p:nvSpPr>
        <p:spPr/>
        <p:txBody>
          <a:bodyPr/>
          <a:lstStyle/>
          <a:p>
            <a:fld id="{78A58F8B-EE19-47D7-8015-C1AB2F33B77E}" type="slidenum">
              <a:rPr lang="en-US" smtClean="0"/>
              <a:t>‹#›</a:t>
            </a:fld>
            <a:endParaRPr lang="en-US"/>
          </a:p>
        </p:txBody>
      </p:sp>
      <p:pic>
        <p:nvPicPr>
          <p:cNvPr id="9" name="Picture 8" descr="A person in front of a blue and white sign&#10;&#10;Description automatically generated">
            <a:extLst>
              <a:ext uri="{FF2B5EF4-FFF2-40B4-BE49-F238E27FC236}">
                <a16:creationId xmlns:a16="http://schemas.microsoft.com/office/drawing/2014/main" id="{33CA1481-225C-51EE-D824-A121869228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3438977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256B6-6994-8BC7-7601-C51660E2D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1EF543A-8944-93F7-E1D2-A8838B9BA6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0A9203-55CB-C08E-A31F-9C489787308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7FBF23-03B0-EB12-9BE7-A5C2EF22D2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AD6FD2-9D2D-813F-5284-766B1E37C2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32503AD-9209-CA2B-C484-3DF2CC2F1117}"/>
              </a:ext>
            </a:extLst>
          </p:cNvPr>
          <p:cNvSpPr>
            <a:spLocks noGrp="1"/>
          </p:cNvSpPr>
          <p:nvPr>
            <p:ph type="dt" sz="half" idx="10"/>
          </p:nvPr>
        </p:nvSpPr>
        <p:spPr/>
        <p:txBody>
          <a:bodyPr/>
          <a:lstStyle/>
          <a:p>
            <a:fld id="{5DBBD450-D8FD-4A8E-A31F-A626389FAC74}" type="datetimeFigureOut">
              <a:rPr lang="en-US" smtClean="0"/>
              <a:t>8/15/2026</a:t>
            </a:fld>
            <a:endParaRPr lang="en-US"/>
          </a:p>
        </p:txBody>
      </p:sp>
      <p:sp>
        <p:nvSpPr>
          <p:cNvPr id="8" name="Footer Placeholder 7">
            <a:extLst>
              <a:ext uri="{FF2B5EF4-FFF2-40B4-BE49-F238E27FC236}">
                <a16:creationId xmlns:a16="http://schemas.microsoft.com/office/drawing/2014/main" id="{E6034C3A-7186-CCE5-05C5-01631253536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C52AD47-571D-3E8B-1411-18C7AC53656D}"/>
              </a:ext>
            </a:extLst>
          </p:cNvPr>
          <p:cNvSpPr>
            <a:spLocks noGrp="1"/>
          </p:cNvSpPr>
          <p:nvPr>
            <p:ph type="sldNum" sz="quarter" idx="12"/>
          </p:nvPr>
        </p:nvSpPr>
        <p:spPr/>
        <p:txBody>
          <a:bodyPr/>
          <a:lstStyle/>
          <a:p>
            <a:fld id="{78A58F8B-EE19-47D7-8015-C1AB2F33B77E}" type="slidenum">
              <a:rPr lang="en-US" smtClean="0"/>
              <a:t>‹#›</a:t>
            </a:fld>
            <a:endParaRPr lang="en-US"/>
          </a:p>
        </p:txBody>
      </p:sp>
    </p:spTree>
    <p:extLst>
      <p:ext uri="{BB962C8B-B14F-4D97-AF65-F5344CB8AC3E}">
        <p14:creationId xmlns:p14="http://schemas.microsoft.com/office/powerpoint/2010/main" val="3027567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8B009-64D2-38EB-3FFF-BC9C1EE2069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9961DEB-E18F-7FD7-FD17-B6576ADCC30F}"/>
              </a:ext>
            </a:extLst>
          </p:cNvPr>
          <p:cNvSpPr>
            <a:spLocks noGrp="1"/>
          </p:cNvSpPr>
          <p:nvPr>
            <p:ph type="dt" sz="half" idx="10"/>
          </p:nvPr>
        </p:nvSpPr>
        <p:spPr/>
        <p:txBody>
          <a:bodyPr/>
          <a:lstStyle/>
          <a:p>
            <a:fld id="{5DBBD450-D8FD-4A8E-A31F-A626389FAC74}" type="datetimeFigureOut">
              <a:rPr lang="en-US" smtClean="0"/>
              <a:t>8/15/2026</a:t>
            </a:fld>
            <a:endParaRPr lang="en-US"/>
          </a:p>
        </p:txBody>
      </p:sp>
      <p:sp>
        <p:nvSpPr>
          <p:cNvPr id="4" name="Footer Placeholder 3">
            <a:extLst>
              <a:ext uri="{FF2B5EF4-FFF2-40B4-BE49-F238E27FC236}">
                <a16:creationId xmlns:a16="http://schemas.microsoft.com/office/drawing/2014/main" id="{87A453E8-4502-37F7-12DA-8A47A5F08D4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7D955D-5089-04C5-6EC1-3805BBCDF170}"/>
              </a:ext>
            </a:extLst>
          </p:cNvPr>
          <p:cNvSpPr>
            <a:spLocks noGrp="1"/>
          </p:cNvSpPr>
          <p:nvPr>
            <p:ph type="sldNum" sz="quarter" idx="12"/>
          </p:nvPr>
        </p:nvSpPr>
        <p:spPr/>
        <p:txBody>
          <a:bodyPr/>
          <a:lstStyle/>
          <a:p>
            <a:fld id="{78A58F8B-EE19-47D7-8015-C1AB2F33B77E}" type="slidenum">
              <a:rPr lang="en-US" smtClean="0"/>
              <a:t>‹#›</a:t>
            </a:fld>
            <a:endParaRPr lang="en-US"/>
          </a:p>
        </p:txBody>
      </p:sp>
    </p:spTree>
    <p:extLst>
      <p:ext uri="{BB962C8B-B14F-4D97-AF65-F5344CB8AC3E}">
        <p14:creationId xmlns:p14="http://schemas.microsoft.com/office/powerpoint/2010/main" val="26916380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811392-D915-D0B7-9F7C-44B6D04191D7}"/>
              </a:ext>
            </a:extLst>
          </p:cNvPr>
          <p:cNvSpPr>
            <a:spLocks noGrp="1"/>
          </p:cNvSpPr>
          <p:nvPr>
            <p:ph type="dt" sz="half" idx="10"/>
          </p:nvPr>
        </p:nvSpPr>
        <p:spPr/>
        <p:txBody>
          <a:bodyPr/>
          <a:lstStyle/>
          <a:p>
            <a:fld id="{5DBBD450-D8FD-4A8E-A31F-A626389FAC74}" type="datetimeFigureOut">
              <a:rPr lang="en-US" smtClean="0"/>
              <a:t>8/15/2026</a:t>
            </a:fld>
            <a:endParaRPr lang="en-US"/>
          </a:p>
        </p:txBody>
      </p:sp>
      <p:sp>
        <p:nvSpPr>
          <p:cNvPr id="3" name="Footer Placeholder 2">
            <a:extLst>
              <a:ext uri="{FF2B5EF4-FFF2-40B4-BE49-F238E27FC236}">
                <a16:creationId xmlns:a16="http://schemas.microsoft.com/office/drawing/2014/main" id="{A124D1B4-1074-9E9E-653E-3F09B5EB28F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CFD84DB-EA75-1C01-6747-9DA525028DDB}"/>
              </a:ext>
            </a:extLst>
          </p:cNvPr>
          <p:cNvSpPr>
            <a:spLocks noGrp="1"/>
          </p:cNvSpPr>
          <p:nvPr>
            <p:ph type="sldNum" sz="quarter" idx="12"/>
          </p:nvPr>
        </p:nvSpPr>
        <p:spPr/>
        <p:txBody>
          <a:bodyPr/>
          <a:lstStyle/>
          <a:p>
            <a:fld id="{78A58F8B-EE19-47D7-8015-C1AB2F33B77E}" type="slidenum">
              <a:rPr lang="en-US" smtClean="0"/>
              <a:t>‹#›</a:t>
            </a:fld>
            <a:endParaRPr lang="en-US"/>
          </a:p>
        </p:txBody>
      </p:sp>
    </p:spTree>
    <p:extLst>
      <p:ext uri="{BB962C8B-B14F-4D97-AF65-F5344CB8AC3E}">
        <p14:creationId xmlns:p14="http://schemas.microsoft.com/office/powerpoint/2010/main" val="39165117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3870E-8C1F-77E8-CA6C-D0E422FB68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A3FABD0-75DF-8E8B-5719-70F8058D0C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9EC0683-E766-B834-BED8-1B21B894EC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89B94E-98B3-5D3D-BC96-102B6FD611A2}"/>
              </a:ext>
            </a:extLst>
          </p:cNvPr>
          <p:cNvSpPr>
            <a:spLocks noGrp="1"/>
          </p:cNvSpPr>
          <p:nvPr>
            <p:ph type="dt" sz="half" idx="10"/>
          </p:nvPr>
        </p:nvSpPr>
        <p:spPr/>
        <p:txBody>
          <a:bodyPr/>
          <a:lstStyle/>
          <a:p>
            <a:fld id="{5DBBD450-D8FD-4A8E-A31F-A626389FAC74}" type="datetimeFigureOut">
              <a:rPr lang="en-US" smtClean="0"/>
              <a:t>8/15/2026</a:t>
            </a:fld>
            <a:endParaRPr lang="en-US"/>
          </a:p>
        </p:txBody>
      </p:sp>
      <p:sp>
        <p:nvSpPr>
          <p:cNvPr id="6" name="Footer Placeholder 5">
            <a:extLst>
              <a:ext uri="{FF2B5EF4-FFF2-40B4-BE49-F238E27FC236}">
                <a16:creationId xmlns:a16="http://schemas.microsoft.com/office/drawing/2014/main" id="{7F79BBD0-BDA4-B955-8111-FDA86273A6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F251E0-0D46-10FE-4E3E-E0F725DDEB1E}"/>
              </a:ext>
            </a:extLst>
          </p:cNvPr>
          <p:cNvSpPr>
            <a:spLocks noGrp="1"/>
          </p:cNvSpPr>
          <p:nvPr>
            <p:ph type="sldNum" sz="quarter" idx="12"/>
          </p:nvPr>
        </p:nvSpPr>
        <p:spPr/>
        <p:txBody>
          <a:bodyPr/>
          <a:lstStyle/>
          <a:p>
            <a:fld id="{78A58F8B-EE19-47D7-8015-C1AB2F33B77E}" type="slidenum">
              <a:rPr lang="en-US" smtClean="0"/>
              <a:t>‹#›</a:t>
            </a:fld>
            <a:endParaRPr lang="en-US"/>
          </a:p>
        </p:txBody>
      </p:sp>
    </p:spTree>
    <p:extLst>
      <p:ext uri="{BB962C8B-B14F-4D97-AF65-F5344CB8AC3E}">
        <p14:creationId xmlns:p14="http://schemas.microsoft.com/office/powerpoint/2010/main" val="34005847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CB97A-8CDC-90AB-89C0-6BE33B7AA8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BC5FEA2-B069-7B6A-AB2E-DF877643CC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4D73EDB-11D4-2DF5-F7EB-CA6D1BA393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C16899-D30F-0197-579A-57AF7806DBB4}"/>
              </a:ext>
            </a:extLst>
          </p:cNvPr>
          <p:cNvSpPr>
            <a:spLocks noGrp="1"/>
          </p:cNvSpPr>
          <p:nvPr>
            <p:ph type="dt" sz="half" idx="10"/>
          </p:nvPr>
        </p:nvSpPr>
        <p:spPr/>
        <p:txBody>
          <a:bodyPr/>
          <a:lstStyle/>
          <a:p>
            <a:fld id="{5DBBD450-D8FD-4A8E-A31F-A626389FAC74}" type="datetimeFigureOut">
              <a:rPr lang="en-US" smtClean="0"/>
              <a:t>8/15/2026</a:t>
            </a:fld>
            <a:endParaRPr lang="en-US"/>
          </a:p>
        </p:txBody>
      </p:sp>
      <p:sp>
        <p:nvSpPr>
          <p:cNvPr id="6" name="Footer Placeholder 5">
            <a:extLst>
              <a:ext uri="{FF2B5EF4-FFF2-40B4-BE49-F238E27FC236}">
                <a16:creationId xmlns:a16="http://schemas.microsoft.com/office/drawing/2014/main" id="{0B3D44C6-18C6-8AD7-0FBF-3D53EE9A22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B7AB0C-FCBE-DE69-BCE5-1578575E0D45}"/>
              </a:ext>
            </a:extLst>
          </p:cNvPr>
          <p:cNvSpPr>
            <a:spLocks noGrp="1"/>
          </p:cNvSpPr>
          <p:nvPr>
            <p:ph type="sldNum" sz="quarter" idx="12"/>
          </p:nvPr>
        </p:nvSpPr>
        <p:spPr/>
        <p:txBody>
          <a:bodyPr/>
          <a:lstStyle/>
          <a:p>
            <a:fld id="{78A58F8B-EE19-47D7-8015-C1AB2F33B77E}" type="slidenum">
              <a:rPr lang="en-US" smtClean="0"/>
              <a:t>‹#›</a:t>
            </a:fld>
            <a:endParaRPr lang="en-US"/>
          </a:p>
        </p:txBody>
      </p:sp>
    </p:spTree>
    <p:extLst>
      <p:ext uri="{BB962C8B-B14F-4D97-AF65-F5344CB8AC3E}">
        <p14:creationId xmlns:p14="http://schemas.microsoft.com/office/powerpoint/2010/main" val="199718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1EC98-844A-85A9-A661-E9D410CE44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3DFCFDF-5535-CD4B-441B-2D8D414B31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567EA6-F0FC-1DFA-352B-C3054AD5AD11}"/>
              </a:ext>
            </a:extLst>
          </p:cNvPr>
          <p:cNvSpPr>
            <a:spLocks noGrp="1"/>
          </p:cNvSpPr>
          <p:nvPr>
            <p:ph type="dt" sz="half" idx="10"/>
          </p:nvPr>
        </p:nvSpPr>
        <p:spPr/>
        <p:txBody>
          <a:bodyPr/>
          <a:lstStyle/>
          <a:p>
            <a:fld id="{5DBBD450-D8FD-4A8E-A31F-A626389FAC74}" type="datetimeFigureOut">
              <a:rPr lang="en-US" smtClean="0"/>
              <a:t>8/15/2026</a:t>
            </a:fld>
            <a:endParaRPr lang="en-US"/>
          </a:p>
        </p:txBody>
      </p:sp>
      <p:sp>
        <p:nvSpPr>
          <p:cNvPr id="5" name="Footer Placeholder 4">
            <a:extLst>
              <a:ext uri="{FF2B5EF4-FFF2-40B4-BE49-F238E27FC236}">
                <a16:creationId xmlns:a16="http://schemas.microsoft.com/office/drawing/2014/main" id="{2E28885E-2242-2AFD-5A89-F034641865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7F0276-5F80-44FB-9DD5-AFE61D1FD087}"/>
              </a:ext>
            </a:extLst>
          </p:cNvPr>
          <p:cNvSpPr>
            <a:spLocks noGrp="1"/>
          </p:cNvSpPr>
          <p:nvPr>
            <p:ph type="sldNum" sz="quarter" idx="12"/>
          </p:nvPr>
        </p:nvSpPr>
        <p:spPr/>
        <p:txBody>
          <a:bodyPr/>
          <a:lstStyle/>
          <a:p>
            <a:fld id="{78A58F8B-EE19-47D7-8015-C1AB2F33B77E}" type="slidenum">
              <a:rPr lang="en-US" smtClean="0"/>
              <a:t>‹#›</a:t>
            </a:fld>
            <a:endParaRPr lang="en-US"/>
          </a:p>
        </p:txBody>
      </p:sp>
    </p:spTree>
    <p:extLst>
      <p:ext uri="{BB962C8B-B14F-4D97-AF65-F5344CB8AC3E}">
        <p14:creationId xmlns:p14="http://schemas.microsoft.com/office/powerpoint/2010/main" val="20085028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1CCED7-01AD-5F85-1A06-42ACF62699C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5FC8EAB-0801-86C0-0470-6334208998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7D168B-28D0-9A82-F228-ACB2154E40B6}"/>
              </a:ext>
            </a:extLst>
          </p:cNvPr>
          <p:cNvSpPr>
            <a:spLocks noGrp="1"/>
          </p:cNvSpPr>
          <p:nvPr>
            <p:ph type="dt" sz="half" idx="10"/>
          </p:nvPr>
        </p:nvSpPr>
        <p:spPr/>
        <p:txBody>
          <a:bodyPr/>
          <a:lstStyle/>
          <a:p>
            <a:fld id="{5DBBD450-D8FD-4A8E-A31F-A626389FAC74}" type="datetimeFigureOut">
              <a:rPr lang="en-US" smtClean="0"/>
              <a:t>8/15/2026</a:t>
            </a:fld>
            <a:endParaRPr lang="en-US"/>
          </a:p>
        </p:txBody>
      </p:sp>
      <p:sp>
        <p:nvSpPr>
          <p:cNvPr id="5" name="Footer Placeholder 4">
            <a:extLst>
              <a:ext uri="{FF2B5EF4-FFF2-40B4-BE49-F238E27FC236}">
                <a16:creationId xmlns:a16="http://schemas.microsoft.com/office/drawing/2014/main" id="{24C4C032-6E17-118C-8741-1DAFC48FCB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37C345-8AF8-0CA3-CA5B-6EE36D0F061F}"/>
              </a:ext>
            </a:extLst>
          </p:cNvPr>
          <p:cNvSpPr>
            <a:spLocks noGrp="1"/>
          </p:cNvSpPr>
          <p:nvPr>
            <p:ph type="sldNum" sz="quarter" idx="12"/>
          </p:nvPr>
        </p:nvSpPr>
        <p:spPr/>
        <p:txBody>
          <a:bodyPr/>
          <a:lstStyle/>
          <a:p>
            <a:fld id="{78A58F8B-EE19-47D7-8015-C1AB2F33B77E}" type="slidenum">
              <a:rPr lang="en-US" smtClean="0"/>
              <a:t>‹#›</a:t>
            </a:fld>
            <a:endParaRPr lang="en-US"/>
          </a:p>
        </p:txBody>
      </p:sp>
    </p:spTree>
    <p:extLst>
      <p:ext uri="{BB962C8B-B14F-4D97-AF65-F5344CB8AC3E}">
        <p14:creationId xmlns:p14="http://schemas.microsoft.com/office/powerpoint/2010/main" val="2675977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A close up of a cat&#10;&#10;Description automatically generated">
            <a:extLst>
              <a:ext uri="{FF2B5EF4-FFF2-40B4-BE49-F238E27FC236}">
                <a16:creationId xmlns:a16="http://schemas.microsoft.com/office/drawing/2014/main" id="{48D46E86-D49C-ABB1-1DDD-3E87B4C1A1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pic>
        <p:nvPicPr>
          <p:cNvPr id="4" name="Picture 3" descr="A black background with gold text&#10;&#10;Description automatically generated">
            <a:extLst>
              <a:ext uri="{FF2B5EF4-FFF2-40B4-BE49-F238E27FC236}">
                <a16:creationId xmlns:a16="http://schemas.microsoft.com/office/drawing/2014/main" id="{051C2D3A-6AEF-4FD7-50AA-6BC9A271C9A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90210"/>
          <a:stretch/>
        </p:blipFill>
        <p:spPr>
          <a:xfrm>
            <a:off x="3239" y="6186616"/>
            <a:ext cx="12185522" cy="671384"/>
          </a:xfrm>
          <a:prstGeom prst="rect">
            <a:avLst/>
          </a:prstGeom>
        </p:spPr>
      </p:pic>
      <p:sp>
        <p:nvSpPr>
          <p:cNvPr id="3" name="Content Placeholder 2">
            <a:extLst>
              <a:ext uri="{FF2B5EF4-FFF2-40B4-BE49-F238E27FC236}">
                <a16:creationId xmlns:a16="http://schemas.microsoft.com/office/drawing/2014/main" id="{7D44C040-140D-7A5D-7D88-8E3F79A2A47F}"/>
              </a:ext>
            </a:extLst>
          </p:cNvPr>
          <p:cNvSpPr>
            <a:spLocks noGrp="1"/>
          </p:cNvSpPr>
          <p:nvPr>
            <p:ph idx="1"/>
          </p:nvPr>
        </p:nvSpPr>
        <p:spPr>
          <a:xfrm>
            <a:off x="92474" y="1213066"/>
            <a:ext cx="12099525" cy="5178855"/>
          </a:xfrm>
        </p:spPr>
        <p:txBody>
          <a:bodyPr/>
          <a:lstStyle>
            <a:lvl1pPr>
              <a:defRPr b="1">
                <a:solidFill>
                  <a:schemeClr val="bg1"/>
                </a:solidFill>
                <a:effectLst>
                  <a:glow rad="63500">
                    <a:schemeClr val="tx1"/>
                  </a:glow>
                </a:effectLst>
              </a:defRPr>
            </a:lvl1pPr>
            <a:lvl2pPr marL="685800" indent="-228600">
              <a:buFont typeface="Calibri" panose="020F0502020204030204" pitchFamily="34" charset="0"/>
              <a:buChar char="−"/>
              <a:defRPr b="1">
                <a:solidFill>
                  <a:schemeClr val="bg1"/>
                </a:solidFill>
                <a:effectLst>
                  <a:glow rad="63500">
                    <a:schemeClr val="tx1"/>
                  </a:glow>
                </a:effectLst>
              </a:defRPr>
            </a:lvl2pPr>
            <a:lvl3pPr>
              <a:defRPr b="1">
                <a:solidFill>
                  <a:schemeClr val="bg1"/>
                </a:solidFill>
                <a:effectLst>
                  <a:glow rad="63500">
                    <a:schemeClr val="tx1"/>
                  </a:glow>
                </a:effectLst>
              </a:defRPr>
            </a:lvl3pPr>
            <a:lvl4pPr>
              <a:defRPr b="1">
                <a:solidFill>
                  <a:schemeClr val="bg1"/>
                </a:solidFill>
                <a:effectLst>
                  <a:glow rad="63500">
                    <a:schemeClr val="tx1"/>
                  </a:glow>
                </a:effectLst>
              </a:defRPr>
            </a:lvl4pPr>
            <a:lvl5pPr>
              <a:defRPr b="1">
                <a:solidFill>
                  <a:schemeClr val="bg1"/>
                </a:solidFill>
                <a:effectLst>
                  <a:glow rad="63500">
                    <a:schemeClr val="tx1"/>
                  </a:glow>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86495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4" name="Picture 3" descr="A close-up of a cat&#10;&#10;Description automatically generated">
            <a:extLst>
              <a:ext uri="{FF2B5EF4-FFF2-40B4-BE49-F238E27FC236}">
                <a16:creationId xmlns:a16="http://schemas.microsoft.com/office/drawing/2014/main" id="{4400443A-7CBE-EDDD-48BA-AE326382A8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3" name="Content Placeholder 2">
            <a:extLst>
              <a:ext uri="{FF2B5EF4-FFF2-40B4-BE49-F238E27FC236}">
                <a16:creationId xmlns:a16="http://schemas.microsoft.com/office/drawing/2014/main" id="{7D44C040-140D-7A5D-7D88-8E3F79A2A47F}"/>
              </a:ext>
            </a:extLst>
          </p:cNvPr>
          <p:cNvSpPr>
            <a:spLocks noGrp="1"/>
          </p:cNvSpPr>
          <p:nvPr>
            <p:ph idx="1"/>
          </p:nvPr>
        </p:nvSpPr>
        <p:spPr>
          <a:xfrm>
            <a:off x="92474" y="1213066"/>
            <a:ext cx="12099525" cy="5178855"/>
          </a:xfrm>
        </p:spPr>
        <p:txBody>
          <a:bodyPr/>
          <a:lstStyle>
            <a:lvl1pPr>
              <a:defRPr b="1">
                <a:solidFill>
                  <a:schemeClr val="bg1"/>
                </a:solidFill>
                <a:effectLst>
                  <a:glow rad="63500">
                    <a:schemeClr val="tx1"/>
                  </a:glow>
                </a:effectLst>
              </a:defRPr>
            </a:lvl1pPr>
            <a:lvl2pPr marL="685800" indent="-228600">
              <a:buFont typeface="Calibri" panose="020F0502020204030204" pitchFamily="34" charset="0"/>
              <a:buChar char="−"/>
              <a:defRPr b="1">
                <a:solidFill>
                  <a:schemeClr val="bg1"/>
                </a:solidFill>
                <a:effectLst>
                  <a:glow rad="63500">
                    <a:schemeClr val="tx1"/>
                  </a:glow>
                </a:effectLst>
              </a:defRPr>
            </a:lvl2pPr>
            <a:lvl3pPr>
              <a:defRPr b="1">
                <a:solidFill>
                  <a:schemeClr val="bg1"/>
                </a:solidFill>
                <a:effectLst>
                  <a:glow rad="63500">
                    <a:schemeClr val="tx1"/>
                  </a:glow>
                </a:effectLst>
              </a:defRPr>
            </a:lvl3pPr>
            <a:lvl4pPr>
              <a:defRPr b="1">
                <a:solidFill>
                  <a:schemeClr val="bg1"/>
                </a:solidFill>
                <a:effectLst>
                  <a:glow rad="63500">
                    <a:schemeClr val="tx1"/>
                  </a:glow>
                </a:effectLst>
              </a:defRPr>
            </a:lvl4pPr>
            <a:lvl5pPr>
              <a:defRPr b="1">
                <a:solidFill>
                  <a:schemeClr val="bg1"/>
                </a:solidFill>
                <a:effectLst>
                  <a:glow rad="63500">
                    <a:schemeClr val="tx1"/>
                  </a:glow>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descr="A black background with gold text&#10;&#10;Description automatically generated">
            <a:extLst>
              <a:ext uri="{FF2B5EF4-FFF2-40B4-BE49-F238E27FC236}">
                <a16:creationId xmlns:a16="http://schemas.microsoft.com/office/drawing/2014/main" id="{179F7739-67D0-F536-45D9-5FBFB3BACCE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90210"/>
          <a:stretch/>
        </p:blipFill>
        <p:spPr>
          <a:xfrm>
            <a:off x="3239" y="6186616"/>
            <a:ext cx="12185522" cy="671384"/>
          </a:xfrm>
          <a:prstGeom prst="rect">
            <a:avLst/>
          </a:prstGeom>
        </p:spPr>
      </p:pic>
    </p:spTree>
    <p:extLst>
      <p:ext uri="{BB962C8B-B14F-4D97-AF65-F5344CB8AC3E}">
        <p14:creationId xmlns:p14="http://schemas.microsoft.com/office/powerpoint/2010/main" val="2945033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5" name="Picture 4" descr="A close up of a cat&#10;&#10;Description automatically generated">
            <a:extLst>
              <a:ext uri="{FF2B5EF4-FFF2-40B4-BE49-F238E27FC236}">
                <a16:creationId xmlns:a16="http://schemas.microsoft.com/office/drawing/2014/main" id="{3052E40B-D493-C7D5-869F-00A391F240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3" name="Content Placeholder 2">
            <a:extLst>
              <a:ext uri="{FF2B5EF4-FFF2-40B4-BE49-F238E27FC236}">
                <a16:creationId xmlns:a16="http://schemas.microsoft.com/office/drawing/2014/main" id="{7D44C040-140D-7A5D-7D88-8E3F79A2A47F}"/>
              </a:ext>
            </a:extLst>
          </p:cNvPr>
          <p:cNvSpPr>
            <a:spLocks noGrp="1"/>
          </p:cNvSpPr>
          <p:nvPr>
            <p:ph idx="1"/>
          </p:nvPr>
        </p:nvSpPr>
        <p:spPr>
          <a:xfrm>
            <a:off x="92474" y="1213066"/>
            <a:ext cx="12099525" cy="5178855"/>
          </a:xfrm>
        </p:spPr>
        <p:txBody>
          <a:bodyPr/>
          <a:lstStyle>
            <a:lvl1pPr>
              <a:defRPr b="1">
                <a:solidFill>
                  <a:schemeClr val="bg1"/>
                </a:solidFill>
                <a:effectLst>
                  <a:glow rad="63500">
                    <a:schemeClr val="tx1"/>
                  </a:glow>
                </a:effectLst>
              </a:defRPr>
            </a:lvl1pPr>
            <a:lvl2pPr marL="685800" indent="-228600">
              <a:buFont typeface="Calibri" panose="020F0502020204030204" pitchFamily="34" charset="0"/>
              <a:buChar char="−"/>
              <a:defRPr b="1">
                <a:solidFill>
                  <a:schemeClr val="bg1"/>
                </a:solidFill>
                <a:effectLst>
                  <a:glow rad="63500">
                    <a:schemeClr val="tx1"/>
                  </a:glow>
                </a:effectLst>
              </a:defRPr>
            </a:lvl2pPr>
            <a:lvl3pPr>
              <a:defRPr b="1">
                <a:solidFill>
                  <a:schemeClr val="bg1"/>
                </a:solidFill>
                <a:effectLst>
                  <a:glow rad="63500">
                    <a:schemeClr val="tx1"/>
                  </a:glow>
                </a:effectLst>
              </a:defRPr>
            </a:lvl3pPr>
            <a:lvl4pPr>
              <a:defRPr b="1">
                <a:solidFill>
                  <a:schemeClr val="bg1"/>
                </a:solidFill>
                <a:effectLst>
                  <a:glow rad="63500">
                    <a:schemeClr val="tx1"/>
                  </a:glow>
                </a:effectLst>
              </a:defRPr>
            </a:lvl4pPr>
            <a:lvl5pPr>
              <a:defRPr b="1">
                <a:solidFill>
                  <a:schemeClr val="bg1"/>
                </a:solidFill>
                <a:effectLst>
                  <a:glow rad="63500">
                    <a:schemeClr val="tx1"/>
                  </a:glow>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descr="A black background with gold text&#10;&#10;Description automatically generated">
            <a:extLst>
              <a:ext uri="{FF2B5EF4-FFF2-40B4-BE49-F238E27FC236}">
                <a16:creationId xmlns:a16="http://schemas.microsoft.com/office/drawing/2014/main" id="{84E8408B-AC77-2151-3935-7ACEAE4AA71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90210"/>
          <a:stretch/>
        </p:blipFill>
        <p:spPr>
          <a:xfrm>
            <a:off x="3239" y="6186616"/>
            <a:ext cx="12185522" cy="671384"/>
          </a:xfrm>
          <a:prstGeom prst="rect">
            <a:avLst/>
          </a:prstGeom>
        </p:spPr>
      </p:pic>
    </p:spTree>
    <p:extLst>
      <p:ext uri="{BB962C8B-B14F-4D97-AF65-F5344CB8AC3E}">
        <p14:creationId xmlns:p14="http://schemas.microsoft.com/office/powerpoint/2010/main" val="2779354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4" name="Picture 3" descr="A cat with a blue background&#10;&#10;Description automatically generated">
            <a:extLst>
              <a:ext uri="{FF2B5EF4-FFF2-40B4-BE49-F238E27FC236}">
                <a16:creationId xmlns:a16="http://schemas.microsoft.com/office/drawing/2014/main" id="{2FB12835-8A44-2123-9003-722EBC7AAD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3" name="Content Placeholder 2">
            <a:extLst>
              <a:ext uri="{FF2B5EF4-FFF2-40B4-BE49-F238E27FC236}">
                <a16:creationId xmlns:a16="http://schemas.microsoft.com/office/drawing/2014/main" id="{7D44C040-140D-7A5D-7D88-8E3F79A2A47F}"/>
              </a:ext>
            </a:extLst>
          </p:cNvPr>
          <p:cNvSpPr>
            <a:spLocks noGrp="1"/>
          </p:cNvSpPr>
          <p:nvPr>
            <p:ph idx="1"/>
          </p:nvPr>
        </p:nvSpPr>
        <p:spPr>
          <a:xfrm>
            <a:off x="92474" y="1213066"/>
            <a:ext cx="12099525" cy="5178855"/>
          </a:xfrm>
        </p:spPr>
        <p:txBody>
          <a:bodyPr/>
          <a:lstStyle>
            <a:lvl1pPr>
              <a:defRPr b="1">
                <a:solidFill>
                  <a:schemeClr val="bg1"/>
                </a:solidFill>
                <a:effectLst>
                  <a:glow rad="63500">
                    <a:schemeClr val="tx1"/>
                  </a:glow>
                </a:effectLst>
              </a:defRPr>
            </a:lvl1pPr>
            <a:lvl2pPr marL="685800" indent="-228600">
              <a:buFont typeface="Calibri" panose="020F0502020204030204" pitchFamily="34" charset="0"/>
              <a:buChar char="−"/>
              <a:defRPr b="1">
                <a:solidFill>
                  <a:schemeClr val="bg1"/>
                </a:solidFill>
                <a:effectLst>
                  <a:glow rad="63500">
                    <a:schemeClr val="tx1"/>
                  </a:glow>
                </a:effectLst>
              </a:defRPr>
            </a:lvl2pPr>
            <a:lvl3pPr>
              <a:defRPr b="1">
                <a:solidFill>
                  <a:schemeClr val="bg1"/>
                </a:solidFill>
                <a:effectLst>
                  <a:glow rad="63500">
                    <a:schemeClr val="tx1"/>
                  </a:glow>
                </a:effectLst>
              </a:defRPr>
            </a:lvl3pPr>
            <a:lvl4pPr>
              <a:defRPr b="1">
                <a:solidFill>
                  <a:schemeClr val="bg1"/>
                </a:solidFill>
                <a:effectLst>
                  <a:glow rad="63500">
                    <a:schemeClr val="tx1"/>
                  </a:glow>
                </a:effectLst>
              </a:defRPr>
            </a:lvl4pPr>
            <a:lvl5pPr>
              <a:defRPr b="1">
                <a:solidFill>
                  <a:schemeClr val="bg1"/>
                </a:solidFill>
                <a:effectLst>
                  <a:glow rad="63500">
                    <a:schemeClr val="tx1"/>
                  </a:glow>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descr="A black background with gold text&#10;&#10;Description automatically generated">
            <a:extLst>
              <a:ext uri="{FF2B5EF4-FFF2-40B4-BE49-F238E27FC236}">
                <a16:creationId xmlns:a16="http://schemas.microsoft.com/office/drawing/2014/main" id="{C2F7DFB8-11B7-1083-70A4-92DE7F64428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90210"/>
          <a:stretch/>
        </p:blipFill>
        <p:spPr>
          <a:xfrm>
            <a:off x="3239" y="6186616"/>
            <a:ext cx="12185522" cy="671384"/>
          </a:xfrm>
          <a:prstGeom prst="rect">
            <a:avLst/>
          </a:prstGeom>
        </p:spPr>
      </p:pic>
    </p:spTree>
    <p:extLst>
      <p:ext uri="{BB962C8B-B14F-4D97-AF65-F5344CB8AC3E}">
        <p14:creationId xmlns:p14="http://schemas.microsoft.com/office/powerpoint/2010/main" val="3005682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5" name="Picture 4" descr="A blue background with text overlay&#10;&#10;Description automatically generated">
            <a:extLst>
              <a:ext uri="{FF2B5EF4-FFF2-40B4-BE49-F238E27FC236}">
                <a16:creationId xmlns:a16="http://schemas.microsoft.com/office/drawing/2014/main" id="{4266CF62-B276-CF43-2C33-FCF4FDBDD1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3" name="Content Placeholder 2">
            <a:extLst>
              <a:ext uri="{FF2B5EF4-FFF2-40B4-BE49-F238E27FC236}">
                <a16:creationId xmlns:a16="http://schemas.microsoft.com/office/drawing/2014/main" id="{7D44C040-140D-7A5D-7D88-8E3F79A2A47F}"/>
              </a:ext>
            </a:extLst>
          </p:cNvPr>
          <p:cNvSpPr>
            <a:spLocks noGrp="1"/>
          </p:cNvSpPr>
          <p:nvPr>
            <p:ph idx="1"/>
          </p:nvPr>
        </p:nvSpPr>
        <p:spPr>
          <a:xfrm>
            <a:off x="92474" y="1213066"/>
            <a:ext cx="12099525" cy="5178855"/>
          </a:xfrm>
        </p:spPr>
        <p:txBody>
          <a:bodyPr/>
          <a:lstStyle>
            <a:lvl1pPr>
              <a:defRPr b="1">
                <a:solidFill>
                  <a:schemeClr val="bg1"/>
                </a:solidFill>
                <a:effectLst>
                  <a:glow rad="63500">
                    <a:schemeClr val="tx1"/>
                  </a:glow>
                </a:effectLst>
              </a:defRPr>
            </a:lvl1pPr>
            <a:lvl2pPr marL="685800" indent="-228600">
              <a:buFont typeface="Calibri" panose="020F0502020204030204" pitchFamily="34" charset="0"/>
              <a:buChar char="−"/>
              <a:defRPr b="1">
                <a:solidFill>
                  <a:schemeClr val="bg1"/>
                </a:solidFill>
                <a:effectLst>
                  <a:glow rad="63500">
                    <a:schemeClr val="tx1"/>
                  </a:glow>
                </a:effectLst>
              </a:defRPr>
            </a:lvl2pPr>
            <a:lvl3pPr>
              <a:defRPr b="1">
                <a:solidFill>
                  <a:schemeClr val="bg1"/>
                </a:solidFill>
                <a:effectLst>
                  <a:glow rad="63500">
                    <a:schemeClr val="tx1"/>
                  </a:glow>
                </a:effectLst>
              </a:defRPr>
            </a:lvl3pPr>
            <a:lvl4pPr>
              <a:defRPr b="1">
                <a:solidFill>
                  <a:schemeClr val="bg1"/>
                </a:solidFill>
                <a:effectLst>
                  <a:glow rad="63500">
                    <a:schemeClr val="tx1"/>
                  </a:glow>
                </a:effectLst>
              </a:defRPr>
            </a:lvl4pPr>
            <a:lvl5pPr>
              <a:defRPr b="1">
                <a:solidFill>
                  <a:schemeClr val="bg1"/>
                </a:solidFill>
                <a:effectLst>
                  <a:glow rad="63500">
                    <a:schemeClr val="tx1"/>
                  </a:glow>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descr="A black background with gold text&#10;&#10;Description automatically generated">
            <a:extLst>
              <a:ext uri="{FF2B5EF4-FFF2-40B4-BE49-F238E27FC236}">
                <a16:creationId xmlns:a16="http://schemas.microsoft.com/office/drawing/2014/main" id="{6EE910A4-4A3E-C329-C4BE-FD703747A69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90210"/>
          <a:stretch/>
        </p:blipFill>
        <p:spPr>
          <a:xfrm>
            <a:off x="3239" y="6186616"/>
            <a:ext cx="12185522" cy="671384"/>
          </a:xfrm>
          <a:prstGeom prst="rect">
            <a:avLst/>
          </a:prstGeom>
        </p:spPr>
      </p:pic>
    </p:spTree>
    <p:extLst>
      <p:ext uri="{BB962C8B-B14F-4D97-AF65-F5344CB8AC3E}">
        <p14:creationId xmlns:p14="http://schemas.microsoft.com/office/powerpoint/2010/main" val="1631977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5" name="Picture 4" descr="A blue background with text overlay&#10;&#10;Description automatically generated">
            <a:extLst>
              <a:ext uri="{FF2B5EF4-FFF2-40B4-BE49-F238E27FC236}">
                <a16:creationId xmlns:a16="http://schemas.microsoft.com/office/drawing/2014/main" id="{4266CF62-B276-CF43-2C33-FCF4FDBDD1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
        <p:nvSpPr>
          <p:cNvPr id="3" name="Content Placeholder 2">
            <a:extLst>
              <a:ext uri="{FF2B5EF4-FFF2-40B4-BE49-F238E27FC236}">
                <a16:creationId xmlns:a16="http://schemas.microsoft.com/office/drawing/2014/main" id="{7D44C040-140D-7A5D-7D88-8E3F79A2A47F}"/>
              </a:ext>
            </a:extLst>
          </p:cNvPr>
          <p:cNvSpPr>
            <a:spLocks noGrp="1"/>
          </p:cNvSpPr>
          <p:nvPr>
            <p:ph idx="1"/>
          </p:nvPr>
        </p:nvSpPr>
        <p:spPr>
          <a:xfrm>
            <a:off x="92474" y="1213066"/>
            <a:ext cx="12099525" cy="5178855"/>
          </a:xfrm>
        </p:spPr>
        <p:txBody>
          <a:bodyPr/>
          <a:lstStyle>
            <a:lvl1pPr>
              <a:defRPr b="1">
                <a:solidFill>
                  <a:schemeClr val="bg1"/>
                </a:solidFill>
                <a:effectLst>
                  <a:glow rad="63500">
                    <a:schemeClr val="tx1"/>
                  </a:glow>
                </a:effectLst>
              </a:defRPr>
            </a:lvl1pPr>
            <a:lvl2pPr marL="685800" indent="-228600">
              <a:buFont typeface="Calibri" panose="020F0502020204030204" pitchFamily="34" charset="0"/>
              <a:buChar char="−"/>
              <a:defRPr b="1">
                <a:solidFill>
                  <a:schemeClr val="bg1"/>
                </a:solidFill>
                <a:effectLst>
                  <a:glow rad="63500">
                    <a:schemeClr val="tx1"/>
                  </a:glow>
                </a:effectLst>
              </a:defRPr>
            </a:lvl2pPr>
            <a:lvl3pPr>
              <a:defRPr b="1">
                <a:solidFill>
                  <a:schemeClr val="bg1"/>
                </a:solidFill>
                <a:effectLst>
                  <a:glow rad="63500">
                    <a:schemeClr val="tx1"/>
                  </a:glow>
                </a:effectLst>
              </a:defRPr>
            </a:lvl3pPr>
            <a:lvl4pPr>
              <a:defRPr b="1">
                <a:solidFill>
                  <a:schemeClr val="bg1"/>
                </a:solidFill>
                <a:effectLst>
                  <a:glow rad="63500">
                    <a:schemeClr val="tx1"/>
                  </a:glow>
                </a:effectLst>
              </a:defRPr>
            </a:lvl4pPr>
            <a:lvl5pPr>
              <a:defRPr b="1">
                <a:solidFill>
                  <a:schemeClr val="bg1"/>
                </a:solidFill>
                <a:effectLst>
                  <a:glow rad="63500">
                    <a:schemeClr val="tx1"/>
                  </a:glow>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descr="A black background with gold text&#10;&#10;Description automatically generated">
            <a:extLst>
              <a:ext uri="{FF2B5EF4-FFF2-40B4-BE49-F238E27FC236}">
                <a16:creationId xmlns:a16="http://schemas.microsoft.com/office/drawing/2014/main" id="{C420EA3A-0E00-3C33-36CB-E742DBF0E79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59547" b="20129"/>
          <a:stretch/>
        </p:blipFill>
        <p:spPr>
          <a:xfrm>
            <a:off x="3239" y="4083728"/>
            <a:ext cx="12185522" cy="1393794"/>
          </a:xfrm>
          <a:prstGeom prst="rect">
            <a:avLst/>
          </a:prstGeom>
        </p:spPr>
      </p:pic>
      <p:pic>
        <p:nvPicPr>
          <p:cNvPr id="4" name="Picture 3" descr="A black background with gold text&#10;&#10;Description automatically generated">
            <a:extLst>
              <a:ext uri="{FF2B5EF4-FFF2-40B4-BE49-F238E27FC236}">
                <a16:creationId xmlns:a16="http://schemas.microsoft.com/office/drawing/2014/main" id="{2D8C0C9D-B024-1344-E30A-6A877AE306B1}"/>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90210"/>
          <a:stretch/>
        </p:blipFill>
        <p:spPr>
          <a:xfrm>
            <a:off x="3239" y="6186616"/>
            <a:ext cx="12185522" cy="671384"/>
          </a:xfrm>
          <a:prstGeom prst="rect">
            <a:avLst/>
          </a:prstGeom>
        </p:spPr>
      </p:pic>
    </p:spTree>
    <p:extLst>
      <p:ext uri="{BB962C8B-B14F-4D97-AF65-F5344CB8AC3E}">
        <p14:creationId xmlns:p14="http://schemas.microsoft.com/office/powerpoint/2010/main" val="3536756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BB640-9BC8-C534-BD98-C8806BD7AE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5950C8A-970F-BDF2-39D5-E5BB5697FB2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0BCE2F4-A11D-D038-AE86-539B9188D8DD}"/>
              </a:ext>
            </a:extLst>
          </p:cNvPr>
          <p:cNvSpPr>
            <a:spLocks noGrp="1"/>
          </p:cNvSpPr>
          <p:nvPr>
            <p:ph type="dt" sz="half" idx="10"/>
          </p:nvPr>
        </p:nvSpPr>
        <p:spPr/>
        <p:txBody>
          <a:bodyPr/>
          <a:lstStyle/>
          <a:p>
            <a:fld id="{5DBBD450-D8FD-4A8E-A31F-A626389FAC74}" type="datetimeFigureOut">
              <a:rPr lang="en-US" smtClean="0"/>
              <a:t>8/15/2026</a:t>
            </a:fld>
            <a:endParaRPr lang="en-US"/>
          </a:p>
        </p:txBody>
      </p:sp>
      <p:sp>
        <p:nvSpPr>
          <p:cNvPr id="5" name="Footer Placeholder 4">
            <a:extLst>
              <a:ext uri="{FF2B5EF4-FFF2-40B4-BE49-F238E27FC236}">
                <a16:creationId xmlns:a16="http://schemas.microsoft.com/office/drawing/2014/main" id="{1FF3606D-867C-91C1-52A8-8A5DA027C2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BDAAF2-285F-7681-277E-3E143E119F4B}"/>
              </a:ext>
            </a:extLst>
          </p:cNvPr>
          <p:cNvSpPr>
            <a:spLocks noGrp="1"/>
          </p:cNvSpPr>
          <p:nvPr>
            <p:ph type="sldNum" sz="quarter" idx="12"/>
          </p:nvPr>
        </p:nvSpPr>
        <p:spPr/>
        <p:txBody>
          <a:bodyPr/>
          <a:lstStyle/>
          <a:p>
            <a:fld id="{78A58F8B-EE19-47D7-8015-C1AB2F33B77E}" type="slidenum">
              <a:rPr lang="en-US" smtClean="0"/>
              <a:t>‹#›</a:t>
            </a:fld>
            <a:endParaRPr lang="en-US"/>
          </a:p>
        </p:txBody>
      </p:sp>
    </p:spTree>
    <p:extLst>
      <p:ext uri="{BB962C8B-B14F-4D97-AF65-F5344CB8AC3E}">
        <p14:creationId xmlns:p14="http://schemas.microsoft.com/office/powerpoint/2010/main" val="2457618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BB518-04EF-347A-6282-D08C86D1E6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0853B0-65FA-86FB-057A-B4009A59F7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7BB42F5-D1C7-BB29-EBB0-7BB89F665C7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1A09BE1-3007-4D4C-895E-A1C642406EA4}"/>
              </a:ext>
            </a:extLst>
          </p:cNvPr>
          <p:cNvSpPr>
            <a:spLocks noGrp="1"/>
          </p:cNvSpPr>
          <p:nvPr>
            <p:ph type="dt" sz="half" idx="10"/>
          </p:nvPr>
        </p:nvSpPr>
        <p:spPr/>
        <p:txBody>
          <a:bodyPr/>
          <a:lstStyle/>
          <a:p>
            <a:fld id="{5DBBD450-D8FD-4A8E-A31F-A626389FAC74}" type="datetimeFigureOut">
              <a:rPr lang="en-US" smtClean="0"/>
              <a:t>8/15/2026</a:t>
            </a:fld>
            <a:endParaRPr lang="en-US"/>
          </a:p>
        </p:txBody>
      </p:sp>
      <p:sp>
        <p:nvSpPr>
          <p:cNvPr id="6" name="Footer Placeholder 5">
            <a:extLst>
              <a:ext uri="{FF2B5EF4-FFF2-40B4-BE49-F238E27FC236}">
                <a16:creationId xmlns:a16="http://schemas.microsoft.com/office/drawing/2014/main" id="{A9AD0866-88A1-BDE4-7CB2-EAF63E5144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B03EDB-884E-AF17-C3E1-77F5CD543699}"/>
              </a:ext>
            </a:extLst>
          </p:cNvPr>
          <p:cNvSpPr>
            <a:spLocks noGrp="1"/>
          </p:cNvSpPr>
          <p:nvPr>
            <p:ph type="sldNum" sz="quarter" idx="12"/>
          </p:nvPr>
        </p:nvSpPr>
        <p:spPr/>
        <p:txBody>
          <a:bodyPr/>
          <a:lstStyle/>
          <a:p>
            <a:fld id="{78A58F8B-EE19-47D7-8015-C1AB2F33B77E}" type="slidenum">
              <a:rPr lang="en-US" smtClean="0"/>
              <a:t>‹#›</a:t>
            </a:fld>
            <a:endParaRPr lang="en-US"/>
          </a:p>
        </p:txBody>
      </p:sp>
    </p:spTree>
    <p:extLst>
      <p:ext uri="{BB962C8B-B14F-4D97-AF65-F5344CB8AC3E}">
        <p14:creationId xmlns:p14="http://schemas.microsoft.com/office/powerpoint/2010/main" val="1819478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844D88-475A-3744-048A-B028F6859E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B7630C7-0F7F-4923-C15E-A623FFC582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387869-E570-3D38-466A-0ABF21ADCD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BBD450-D8FD-4A8E-A31F-A626389FAC74}" type="datetimeFigureOut">
              <a:rPr lang="en-US" smtClean="0"/>
              <a:t>8/15/2026</a:t>
            </a:fld>
            <a:endParaRPr lang="en-US"/>
          </a:p>
        </p:txBody>
      </p:sp>
      <p:sp>
        <p:nvSpPr>
          <p:cNvPr id="5" name="Footer Placeholder 4">
            <a:extLst>
              <a:ext uri="{FF2B5EF4-FFF2-40B4-BE49-F238E27FC236}">
                <a16:creationId xmlns:a16="http://schemas.microsoft.com/office/drawing/2014/main" id="{6CEE8CF7-FB6A-A7AE-3EE0-FB577D1FCF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DE96BD4-8898-AD7A-4BAC-3810BD0F4F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A58F8B-EE19-47D7-8015-C1AB2F33B77E}" type="slidenum">
              <a:rPr lang="en-US" smtClean="0"/>
              <a:t>‹#›</a:t>
            </a:fld>
            <a:endParaRPr lang="en-US"/>
          </a:p>
        </p:txBody>
      </p:sp>
    </p:spTree>
    <p:extLst>
      <p:ext uri="{BB962C8B-B14F-4D97-AF65-F5344CB8AC3E}">
        <p14:creationId xmlns:p14="http://schemas.microsoft.com/office/powerpoint/2010/main" val="33853259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 id="2147483664" r:id="rId7"/>
    <p:sldLayoutId id="2147483651" r:id="rId8"/>
    <p:sldLayoutId id="2147483652" r:id="rId9"/>
    <p:sldLayoutId id="2147483653" r:id="rId10"/>
    <p:sldLayoutId id="2147483654" r:id="rId11"/>
    <p:sldLayoutId id="2147483655" r:id="rId12"/>
    <p:sldLayoutId id="2147483656" r:id="rId13"/>
    <p:sldLayoutId id="2147483657" r:id="rId14"/>
    <p:sldLayoutId id="2147483658" r:id="rId15"/>
    <p:sldLayoutId id="2147483659"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0809284"/>
      </p:ext>
    </p:extLst>
  </p:cSld>
  <p:clrMapOvr>
    <a:masterClrMapping/>
  </p:clrMapOvr>
  <mc:AlternateContent xmlns:mc="http://schemas.openxmlformats.org/markup-compatibility/2006" xmlns:p14="http://schemas.microsoft.com/office/powerpoint/2010/main">
    <mc:Choice Requires="p14">
      <p:transition spd="slow" p14:dur="1500">
        <p:split/>
      </p:transition>
    </mc:Choice>
    <mc:Fallback xmlns="">
      <p:transition spd="slow">
        <p:spli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302A137-A6C1-7B32-1D71-348E66E5916A}"/>
              </a:ext>
            </a:extLst>
          </p:cNvPr>
          <p:cNvSpPr>
            <a:spLocks noGrp="1"/>
          </p:cNvSpPr>
          <p:nvPr>
            <p:ph idx="1"/>
          </p:nvPr>
        </p:nvSpPr>
        <p:spPr/>
        <p:txBody>
          <a:bodyPr>
            <a:normAutofit/>
          </a:bodyPr>
          <a:lstStyle/>
          <a:p>
            <a:r>
              <a:rPr lang="en-US" dirty="0"/>
              <a:t>Lost souls are all around us (Matt. 7:13-14)</a:t>
            </a:r>
          </a:p>
          <a:p>
            <a:r>
              <a:rPr lang="en-US" dirty="0"/>
              <a:t>The gospel is still God’s power to save (Rom. 1:16)</a:t>
            </a:r>
          </a:p>
          <a:p>
            <a:r>
              <a:rPr lang="en-US" dirty="0"/>
              <a:t>Outreach is easily neglected when we become inward-focused</a:t>
            </a:r>
          </a:p>
          <a:p>
            <a:r>
              <a:rPr lang="en-US" dirty="0"/>
              <a:t>Outreach suffers when members think it belongs to someone else</a:t>
            </a:r>
          </a:p>
          <a:p>
            <a:r>
              <a:rPr lang="en-US" dirty="0"/>
              <a:t>Outreach must be personal because relationships open doors</a:t>
            </a:r>
          </a:p>
        </p:txBody>
      </p:sp>
    </p:spTree>
    <p:extLst>
      <p:ext uri="{BB962C8B-B14F-4D97-AF65-F5344CB8AC3E}">
        <p14:creationId xmlns:p14="http://schemas.microsoft.com/office/powerpoint/2010/main" val="3530612918"/>
      </p:ext>
    </p:extLst>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left)">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left)">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left)">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left)">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302A137-A6C1-7B32-1D71-348E66E5916A}"/>
              </a:ext>
            </a:extLst>
          </p:cNvPr>
          <p:cNvSpPr>
            <a:spLocks noGrp="1"/>
          </p:cNvSpPr>
          <p:nvPr>
            <p:ph idx="1"/>
          </p:nvPr>
        </p:nvSpPr>
        <p:spPr>
          <a:xfrm>
            <a:off x="92474" y="1213066"/>
            <a:ext cx="12099525" cy="5353989"/>
          </a:xfrm>
        </p:spPr>
        <p:txBody>
          <a:bodyPr>
            <a:normAutofit lnSpcReduction="10000"/>
          </a:bodyPr>
          <a:lstStyle/>
          <a:p>
            <a:r>
              <a:rPr lang="en-US" dirty="0"/>
              <a:t>Jesus came to seek and save the lost (Luke 19:10)</a:t>
            </a:r>
          </a:p>
          <a:p>
            <a:pPr lvl="1"/>
            <a:r>
              <a:rPr lang="en-US" dirty="0"/>
              <a:t>If we are following Jesus, we cannot be indifferent toward the lost</a:t>
            </a:r>
          </a:p>
          <a:p>
            <a:r>
              <a:rPr lang="en-US" dirty="0"/>
              <a:t>Jesus commanded His people to go (Matt. 28:18-20; Mark 16:15-16)</a:t>
            </a:r>
          </a:p>
          <a:p>
            <a:pPr lvl="1"/>
            <a:r>
              <a:rPr lang="en-US" dirty="0"/>
              <a:t>The Great Commission belongs to all of God’s people and cannot be obeyed by accident</a:t>
            </a:r>
          </a:p>
          <a:p>
            <a:r>
              <a:rPr lang="en-US" dirty="0"/>
              <a:t>The early Christians spread the Word wherever they went (Acts 8:4)</a:t>
            </a:r>
          </a:p>
          <a:p>
            <a:pPr lvl="1"/>
            <a:r>
              <a:rPr lang="en-US" dirty="0"/>
              <a:t>The gospel spread because ordinary Christians talked about Christ in their daily life</a:t>
            </a:r>
          </a:p>
          <a:p>
            <a:r>
              <a:rPr lang="en-US" dirty="0"/>
              <a:t>Love for souls should move us (Rom. 10:1; 2 Cor. 5:10-11, 14)</a:t>
            </a:r>
          </a:p>
          <a:p>
            <a:pPr lvl="1"/>
            <a:r>
              <a:rPr lang="en-US" dirty="0"/>
              <a:t>Outreach is not about winning arguments—it is about loving souls</a:t>
            </a:r>
          </a:p>
          <a:p>
            <a:r>
              <a:rPr lang="en-US" dirty="0"/>
              <a:t>God calls us to be ready and wise (1 Pet. 3:15; Col. 4:2-6)</a:t>
            </a:r>
          </a:p>
          <a:p>
            <a:pPr lvl="1"/>
            <a:r>
              <a:rPr lang="en-US" dirty="0"/>
              <a:t>We need to look for open doors, have wise hearts and speak graciously</a:t>
            </a:r>
          </a:p>
          <a:p>
            <a:r>
              <a:rPr lang="en-US" dirty="0"/>
              <a:t>God gives the increase (1 Cor. 3:6-7)</a:t>
            </a:r>
          </a:p>
          <a:p>
            <a:pPr lvl="1"/>
            <a:r>
              <a:rPr lang="en-US" dirty="0"/>
              <a:t>We cannot make anyone obey the gospel, but we can make sure they have opportunity</a:t>
            </a:r>
          </a:p>
          <a:p>
            <a:pPr lvl="1"/>
            <a:endParaRPr lang="en-US" dirty="0"/>
          </a:p>
        </p:txBody>
      </p:sp>
    </p:spTree>
    <p:extLst>
      <p:ext uri="{BB962C8B-B14F-4D97-AF65-F5344CB8AC3E}">
        <p14:creationId xmlns:p14="http://schemas.microsoft.com/office/powerpoint/2010/main" val="3627287120"/>
      </p:ext>
    </p:extLst>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wipe(left)">
                                      <p:cBhvr>
                                        <p:cTn id="11" dur="500"/>
                                        <p:tgtEl>
                                          <p:spTgt spid="2">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wipe(left)">
                                      <p:cBhvr>
                                        <p:cTn id="16" dur="500"/>
                                        <p:tgtEl>
                                          <p:spTgt spid="2">
                                            <p:txEl>
                                              <p:pRg st="2" end="2"/>
                                            </p:txEl>
                                          </p:spTgt>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wipe(left)">
                                      <p:cBhvr>
                                        <p:cTn id="20" dur="500"/>
                                        <p:tgtEl>
                                          <p:spTgt spid="2">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Effect transition="in" filter="wipe(left)">
                                      <p:cBhvr>
                                        <p:cTn id="25" dur="500"/>
                                        <p:tgtEl>
                                          <p:spTgt spid="2">
                                            <p:txEl>
                                              <p:pRg st="4" end="4"/>
                                            </p:txEl>
                                          </p:spTgt>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Effect transition="in" filter="wipe(left)">
                                      <p:cBhvr>
                                        <p:cTn id="29" dur="500"/>
                                        <p:tgtEl>
                                          <p:spTgt spid="2">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2">
                                            <p:txEl>
                                              <p:pRg st="6" end="6"/>
                                            </p:txEl>
                                          </p:spTgt>
                                        </p:tgtEl>
                                        <p:attrNameLst>
                                          <p:attrName>style.visibility</p:attrName>
                                        </p:attrNameLst>
                                      </p:cBhvr>
                                      <p:to>
                                        <p:strVal val="visible"/>
                                      </p:to>
                                    </p:set>
                                    <p:animEffect transition="in" filter="wipe(left)">
                                      <p:cBhvr>
                                        <p:cTn id="34" dur="500"/>
                                        <p:tgtEl>
                                          <p:spTgt spid="2">
                                            <p:txEl>
                                              <p:pRg st="6" end="6"/>
                                            </p:txEl>
                                          </p:spTgt>
                                        </p:tgtEl>
                                      </p:cBhvr>
                                    </p:animEffect>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2">
                                            <p:txEl>
                                              <p:pRg st="7" end="7"/>
                                            </p:txEl>
                                          </p:spTgt>
                                        </p:tgtEl>
                                        <p:attrNameLst>
                                          <p:attrName>style.visibility</p:attrName>
                                        </p:attrNameLst>
                                      </p:cBhvr>
                                      <p:to>
                                        <p:strVal val="visible"/>
                                      </p:to>
                                    </p:set>
                                    <p:animEffect transition="in" filter="wipe(left)">
                                      <p:cBhvr>
                                        <p:cTn id="38" dur="500"/>
                                        <p:tgtEl>
                                          <p:spTgt spid="2">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animEffect transition="in" filter="wipe(left)">
                                      <p:cBhvr>
                                        <p:cTn id="43" dur="500"/>
                                        <p:tgtEl>
                                          <p:spTgt spid="2">
                                            <p:txEl>
                                              <p:pRg st="8" end="8"/>
                                            </p:txEl>
                                          </p:spTgt>
                                        </p:tgtEl>
                                      </p:cBhvr>
                                    </p:animEffect>
                                  </p:childTnLst>
                                </p:cTn>
                              </p:par>
                            </p:childTnLst>
                          </p:cTn>
                        </p:par>
                        <p:par>
                          <p:cTn id="44" fill="hold">
                            <p:stCondLst>
                              <p:cond delay="500"/>
                            </p:stCondLst>
                            <p:childTnLst>
                              <p:par>
                                <p:cTn id="45" presetID="22" presetClass="entr" presetSubtype="8" fill="hold" nodeType="after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animEffect transition="in" filter="wipe(left)">
                                      <p:cBhvr>
                                        <p:cTn id="47" dur="500"/>
                                        <p:tgtEl>
                                          <p:spTgt spid="2">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
                                            <p:txEl>
                                              <p:pRg st="10" end="10"/>
                                            </p:txEl>
                                          </p:spTgt>
                                        </p:tgtEl>
                                        <p:attrNameLst>
                                          <p:attrName>style.visibility</p:attrName>
                                        </p:attrNameLst>
                                      </p:cBhvr>
                                      <p:to>
                                        <p:strVal val="visible"/>
                                      </p:to>
                                    </p:set>
                                    <p:animEffect transition="in" filter="wipe(left)">
                                      <p:cBhvr>
                                        <p:cTn id="52" dur="500"/>
                                        <p:tgtEl>
                                          <p:spTgt spid="2">
                                            <p:txEl>
                                              <p:pRg st="10" end="10"/>
                                            </p:txEl>
                                          </p:spTgt>
                                        </p:tgtEl>
                                      </p:cBhvr>
                                    </p:animEffect>
                                  </p:childTnLst>
                                </p:cTn>
                              </p:par>
                            </p:childTnLst>
                          </p:cTn>
                        </p:par>
                        <p:par>
                          <p:cTn id="53" fill="hold">
                            <p:stCondLst>
                              <p:cond delay="500"/>
                            </p:stCondLst>
                            <p:childTnLst>
                              <p:par>
                                <p:cTn id="54" presetID="22" presetClass="entr" presetSubtype="8" fill="hold" nodeType="afterEffect">
                                  <p:stCondLst>
                                    <p:cond delay="0"/>
                                  </p:stCondLst>
                                  <p:childTnLst>
                                    <p:set>
                                      <p:cBhvr>
                                        <p:cTn id="55" dur="1" fill="hold">
                                          <p:stCondLst>
                                            <p:cond delay="0"/>
                                          </p:stCondLst>
                                        </p:cTn>
                                        <p:tgtEl>
                                          <p:spTgt spid="2">
                                            <p:txEl>
                                              <p:pRg st="11" end="11"/>
                                            </p:txEl>
                                          </p:spTgt>
                                        </p:tgtEl>
                                        <p:attrNameLst>
                                          <p:attrName>style.visibility</p:attrName>
                                        </p:attrNameLst>
                                      </p:cBhvr>
                                      <p:to>
                                        <p:strVal val="visible"/>
                                      </p:to>
                                    </p:set>
                                    <p:animEffect transition="in" filter="wipe(left)">
                                      <p:cBhvr>
                                        <p:cTn id="56"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302A137-A6C1-7B32-1D71-348E66E5916A}"/>
              </a:ext>
            </a:extLst>
          </p:cNvPr>
          <p:cNvSpPr>
            <a:spLocks noGrp="1"/>
          </p:cNvSpPr>
          <p:nvPr>
            <p:ph idx="1"/>
          </p:nvPr>
        </p:nvSpPr>
        <p:spPr/>
        <p:txBody>
          <a:bodyPr>
            <a:normAutofit/>
          </a:bodyPr>
          <a:lstStyle/>
          <a:p>
            <a:r>
              <a:rPr lang="en-US" dirty="0"/>
              <a:t>THE WOMAN AT THE WELL SHOWS SIMPLE OUTREACH IN ACTION </a:t>
            </a:r>
            <a:br>
              <a:rPr lang="en-US" dirty="0"/>
            </a:br>
            <a:r>
              <a:rPr lang="en-US" dirty="0"/>
              <a:t>(John 4:28-30, 39-42)</a:t>
            </a:r>
          </a:p>
          <a:p>
            <a:r>
              <a:rPr lang="en-US" dirty="0"/>
              <a:t>She met Jesus (John 4:28)</a:t>
            </a:r>
          </a:p>
          <a:p>
            <a:r>
              <a:rPr lang="en-US" dirty="0"/>
              <a:t>She went to people she knew (John 4:28)</a:t>
            </a:r>
          </a:p>
          <a:p>
            <a:r>
              <a:rPr lang="en-US" dirty="0"/>
              <a:t>She gave a simple invitation (John 4:29)</a:t>
            </a:r>
          </a:p>
          <a:p>
            <a:r>
              <a:rPr lang="en-US" dirty="0"/>
              <a:t>People came because of her words (John 4:30, 39)</a:t>
            </a:r>
          </a:p>
          <a:p>
            <a:r>
              <a:rPr lang="en-US" dirty="0"/>
              <a:t>They then heard Jesus for themselves (John 4:41-42)</a:t>
            </a:r>
          </a:p>
        </p:txBody>
      </p:sp>
    </p:spTree>
    <p:extLst>
      <p:ext uri="{BB962C8B-B14F-4D97-AF65-F5344CB8AC3E}">
        <p14:creationId xmlns:p14="http://schemas.microsoft.com/office/powerpoint/2010/main" val="2872873047"/>
      </p:ext>
    </p:extLst>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wipe(left)">
                                      <p:cBhvr>
                                        <p:cTn id="11" dur="500"/>
                                        <p:tgtEl>
                                          <p:spTgt spid="2">
                                            <p:txEl>
                                              <p:pRg st="1" end="1"/>
                                            </p:txEl>
                                          </p:spTgt>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wipe(left)">
                                      <p:cBhvr>
                                        <p:cTn id="15" dur="500"/>
                                        <p:tgtEl>
                                          <p:spTgt spid="2">
                                            <p:txEl>
                                              <p:pRg st="2" end="2"/>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wipe(left)">
                                      <p:cBhvr>
                                        <p:cTn id="19" dur="500"/>
                                        <p:tgtEl>
                                          <p:spTgt spid="2">
                                            <p:txEl>
                                              <p:pRg st="3" end="3"/>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wipe(left)">
                                      <p:cBhvr>
                                        <p:cTn id="23" dur="500"/>
                                        <p:tgtEl>
                                          <p:spTgt spid="2">
                                            <p:txEl>
                                              <p:pRg st="4" end="4"/>
                                            </p:txEl>
                                          </p:spTgt>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wipe(left)">
                                      <p:cBhvr>
                                        <p:cTn id="2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302A137-A6C1-7B32-1D71-348E66E5916A}"/>
              </a:ext>
            </a:extLst>
          </p:cNvPr>
          <p:cNvSpPr>
            <a:spLocks noGrp="1"/>
          </p:cNvSpPr>
          <p:nvPr>
            <p:ph idx="1"/>
          </p:nvPr>
        </p:nvSpPr>
        <p:spPr>
          <a:xfrm>
            <a:off x="92474" y="1213066"/>
            <a:ext cx="12099526" cy="5178855"/>
          </a:xfrm>
        </p:spPr>
        <p:txBody>
          <a:bodyPr>
            <a:normAutofit fontScale="92500"/>
          </a:bodyPr>
          <a:lstStyle/>
          <a:p>
            <a:r>
              <a:rPr lang="en-US" dirty="0"/>
              <a:t>We need to build a culture where souls stay before our eyes</a:t>
            </a:r>
          </a:p>
          <a:p>
            <a:pPr lvl="1"/>
            <a:r>
              <a:rPr lang="en-US" dirty="0"/>
              <a:t>We must see people as souls for whom Christ died and who need the gospel</a:t>
            </a:r>
          </a:p>
          <a:p>
            <a:r>
              <a:rPr lang="en-US" dirty="0"/>
              <a:t>We need to build a culture where outreach is normal, not unusual</a:t>
            </a:r>
          </a:p>
          <a:p>
            <a:pPr lvl="1"/>
            <a:r>
              <a:rPr lang="en-US" dirty="0"/>
              <a:t>It should become a natural part of who we are in our daily lives</a:t>
            </a:r>
          </a:p>
          <a:p>
            <a:r>
              <a:rPr lang="en-US" dirty="0"/>
              <a:t>We need to build a culture where every member sees a role</a:t>
            </a:r>
          </a:p>
          <a:p>
            <a:pPr lvl="1"/>
            <a:r>
              <a:rPr lang="en-US" dirty="0"/>
              <a:t>Everyone can do something—we just need to encourage each other and begin together </a:t>
            </a:r>
          </a:p>
          <a:p>
            <a:r>
              <a:rPr lang="en-US" dirty="0"/>
              <a:t>We need to build a culture where guests are treated like souls, not interruptions</a:t>
            </a:r>
          </a:p>
          <a:p>
            <a:pPr lvl="1"/>
            <a:r>
              <a:rPr lang="en-US" dirty="0"/>
              <a:t>Guests should see warmth, truth and love, knowing this is a church that cares about them</a:t>
            </a:r>
          </a:p>
          <a:p>
            <a:r>
              <a:rPr lang="en-US" dirty="0"/>
              <a:t>We need to build a culture where we encourage and we utilize resources </a:t>
            </a:r>
          </a:p>
          <a:p>
            <a:pPr lvl="1"/>
            <a:r>
              <a:rPr lang="en-US" dirty="0"/>
              <a:t>We have resources and we have each other—let’s help one another reach souls</a:t>
            </a:r>
          </a:p>
          <a:p>
            <a:r>
              <a:rPr lang="en-US" dirty="0"/>
              <a:t>We need to build a culture where we expect God to use us</a:t>
            </a:r>
          </a:p>
          <a:p>
            <a:pPr lvl="1"/>
            <a:r>
              <a:rPr lang="en-US" dirty="0"/>
              <a:t>We should keep planting and watering with trust and expectation in our God to give the increase</a:t>
            </a:r>
          </a:p>
        </p:txBody>
      </p:sp>
    </p:spTree>
    <p:extLst>
      <p:ext uri="{BB962C8B-B14F-4D97-AF65-F5344CB8AC3E}">
        <p14:creationId xmlns:p14="http://schemas.microsoft.com/office/powerpoint/2010/main" val="1163005485"/>
      </p:ext>
    </p:extLst>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wipe(left)">
                                      <p:cBhvr>
                                        <p:cTn id="11" dur="500"/>
                                        <p:tgtEl>
                                          <p:spTgt spid="2">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wipe(left)">
                                      <p:cBhvr>
                                        <p:cTn id="16" dur="500"/>
                                        <p:tgtEl>
                                          <p:spTgt spid="2">
                                            <p:txEl>
                                              <p:pRg st="2" end="2"/>
                                            </p:txEl>
                                          </p:spTgt>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wipe(left)">
                                      <p:cBhvr>
                                        <p:cTn id="20" dur="500"/>
                                        <p:tgtEl>
                                          <p:spTgt spid="2">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Effect transition="in" filter="wipe(left)">
                                      <p:cBhvr>
                                        <p:cTn id="25" dur="500"/>
                                        <p:tgtEl>
                                          <p:spTgt spid="2">
                                            <p:txEl>
                                              <p:pRg st="4" end="4"/>
                                            </p:txEl>
                                          </p:spTgt>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Effect transition="in" filter="wipe(left)">
                                      <p:cBhvr>
                                        <p:cTn id="29" dur="500"/>
                                        <p:tgtEl>
                                          <p:spTgt spid="2">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2">
                                            <p:txEl>
                                              <p:pRg st="6" end="6"/>
                                            </p:txEl>
                                          </p:spTgt>
                                        </p:tgtEl>
                                        <p:attrNameLst>
                                          <p:attrName>style.visibility</p:attrName>
                                        </p:attrNameLst>
                                      </p:cBhvr>
                                      <p:to>
                                        <p:strVal val="visible"/>
                                      </p:to>
                                    </p:set>
                                    <p:animEffect transition="in" filter="wipe(left)">
                                      <p:cBhvr>
                                        <p:cTn id="34" dur="500"/>
                                        <p:tgtEl>
                                          <p:spTgt spid="2">
                                            <p:txEl>
                                              <p:pRg st="6" end="6"/>
                                            </p:txEl>
                                          </p:spTgt>
                                        </p:tgtEl>
                                      </p:cBhvr>
                                    </p:animEffect>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2">
                                            <p:txEl>
                                              <p:pRg st="7" end="7"/>
                                            </p:txEl>
                                          </p:spTgt>
                                        </p:tgtEl>
                                        <p:attrNameLst>
                                          <p:attrName>style.visibility</p:attrName>
                                        </p:attrNameLst>
                                      </p:cBhvr>
                                      <p:to>
                                        <p:strVal val="visible"/>
                                      </p:to>
                                    </p:set>
                                    <p:animEffect transition="in" filter="wipe(left)">
                                      <p:cBhvr>
                                        <p:cTn id="38" dur="500"/>
                                        <p:tgtEl>
                                          <p:spTgt spid="2">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animEffect transition="in" filter="wipe(left)">
                                      <p:cBhvr>
                                        <p:cTn id="43" dur="500"/>
                                        <p:tgtEl>
                                          <p:spTgt spid="2">
                                            <p:txEl>
                                              <p:pRg st="8" end="8"/>
                                            </p:txEl>
                                          </p:spTgt>
                                        </p:tgtEl>
                                      </p:cBhvr>
                                    </p:animEffect>
                                  </p:childTnLst>
                                </p:cTn>
                              </p:par>
                            </p:childTnLst>
                          </p:cTn>
                        </p:par>
                        <p:par>
                          <p:cTn id="44" fill="hold">
                            <p:stCondLst>
                              <p:cond delay="500"/>
                            </p:stCondLst>
                            <p:childTnLst>
                              <p:par>
                                <p:cTn id="45" presetID="22" presetClass="entr" presetSubtype="8" fill="hold" nodeType="after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animEffect transition="in" filter="wipe(left)">
                                      <p:cBhvr>
                                        <p:cTn id="47" dur="500"/>
                                        <p:tgtEl>
                                          <p:spTgt spid="2">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
                                            <p:txEl>
                                              <p:pRg st="10" end="10"/>
                                            </p:txEl>
                                          </p:spTgt>
                                        </p:tgtEl>
                                        <p:attrNameLst>
                                          <p:attrName>style.visibility</p:attrName>
                                        </p:attrNameLst>
                                      </p:cBhvr>
                                      <p:to>
                                        <p:strVal val="visible"/>
                                      </p:to>
                                    </p:set>
                                    <p:animEffect transition="in" filter="wipe(left)">
                                      <p:cBhvr>
                                        <p:cTn id="52" dur="500"/>
                                        <p:tgtEl>
                                          <p:spTgt spid="2">
                                            <p:txEl>
                                              <p:pRg st="10" end="10"/>
                                            </p:txEl>
                                          </p:spTgt>
                                        </p:tgtEl>
                                      </p:cBhvr>
                                    </p:animEffect>
                                  </p:childTnLst>
                                </p:cTn>
                              </p:par>
                            </p:childTnLst>
                          </p:cTn>
                        </p:par>
                        <p:par>
                          <p:cTn id="53" fill="hold">
                            <p:stCondLst>
                              <p:cond delay="500"/>
                            </p:stCondLst>
                            <p:childTnLst>
                              <p:par>
                                <p:cTn id="54" presetID="22" presetClass="entr" presetSubtype="8" fill="hold" nodeType="afterEffect">
                                  <p:stCondLst>
                                    <p:cond delay="0"/>
                                  </p:stCondLst>
                                  <p:childTnLst>
                                    <p:set>
                                      <p:cBhvr>
                                        <p:cTn id="55" dur="1" fill="hold">
                                          <p:stCondLst>
                                            <p:cond delay="0"/>
                                          </p:stCondLst>
                                        </p:cTn>
                                        <p:tgtEl>
                                          <p:spTgt spid="2">
                                            <p:txEl>
                                              <p:pRg st="11" end="11"/>
                                            </p:txEl>
                                          </p:spTgt>
                                        </p:tgtEl>
                                        <p:attrNameLst>
                                          <p:attrName>style.visibility</p:attrName>
                                        </p:attrNameLst>
                                      </p:cBhvr>
                                      <p:to>
                                        <p:strVal val="visible"/>
                                      </p:to>
                                    </p:set>
                                    <p:animEffect transition="in" filter="wipe(left)">
                                      <p:cBhvr>
                                        <p:cTn id="56"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DDC99-9CF9-B8E0-BA66-E79201BC39F1}"/>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45EF158-5653-573E-2139-95AAB7BD5E18}"/>
              </a:ext>
            </a:extLst>
          </p:cNvPr>
          <p:cNvPicPr>
            <a:picLocks noChangeAspect="1"/>
          </p:cNvPicPr>
          <p:nvPr/>
        </p:nvPicPr>
        <p:blipFill>
          <a:blip r:embed="rId2"/>
          <a:stretch>
            <a:fillRect/>
          </a:stretch>
        </p:blipFill>
        <p:spPr>
          <a:xfrm>
            <a:off x="3239" y="0"/>
            <a:ext cx="12185522" cy="6858000"/>
          </a:xfrm>
          <a:prstGeom prst="rect">
            <a:avLst/>
          </a:prstGeom>
        </p:spPr>
      </p:pic>
      <p:sp>
        <p:nvSpPr>
          <p:cNvPr id="10" name="Content Placeholder 1">
            <a:extLst>
              <a:ext uri="{FF2B5EF4-FFF2-40B4-BE49-F238E27FC236}">
                <a16:creationId xmlns:a16="http://schemas.microsoft.com/office/drawing/2014/main" id="{743A603A-C331-378D-F4AE-3CAFFDCFB57F}"/>
              </a:ext>
            </a:extLst>
          </p:cNvPr>
          <p:cNvSpPr>
            <a:spLocks noGrp="1"/>
          </p:cNvSpPr>
          <p:nvPr>
            <p:ph idx="1"/>
          </p:nvPr>
        </p:nvSpPr>
        <p:spPr>
          <a:xfrm>
            <a:off x="92474" y="1213066"/>
            <a:ext cx="12099525" cy="3089993"/>
          </a:xfrm>
        </p:spPr>
        <p:txBody>
          <a:bodyPr>
            <a:normAutofit fontScale="92500" lnSpcReduction="10000"/>
          </a:bodyPr>
          <a:lstStyle/>
          <a:p>
            <a:r>
              <a:rPr lang="en-US" dirty="0"/>
              <a:t>Write down three names of people who need the gospel</a:t>
            </a:r>
          </a:p>
          <a:p>
            <a:r>
              <a:rPr lang="en-US" dirty="0"/>
              <a:t>Pray for those three souls every day this week</a:t>
            </a:r>
          </a:p>
          <a:p>
            <a:r>
              <a:rPr lang="en-US" dirty="0"/>
              <a:t>Invite one person to worship, Bible class or a church event</a:t>
            </a:r>
          </a:p>
          <a:p>
            <a:r>
              <a:rPr lang="en-US" dirty="0"/>
              <a:t>Speak to a guest before speaking only to your friends</a:t>
            </a:r>
          </a:p>
          <a:p>
            <a:r>
              <a:rPr lang="en-US" dirty="0"/>
              <a:t>Ask one person a spiritual question</a:t>
            </a:r>
          </a:p>
          <a:p>
            <a:r>
              <a:rPr lang="en-US" dirty="0"/>
              <a:t>Connect one prospect with someone who can help teach</a:t>
            </a:r>
          </a:p>
          <a:p>
            <a:r>
              <a:rPr lang="en-US" dirty="0"/>
              <a:t>Encourage one new Christian, recent visitor or inactive member</a:t>
            </a:r>
          </a:p>
        </p:txBody>
      </p:sp>
      <p:pic>
        <p:nvPicPr>
          <p:cNvPr id="11" name="Picture 10" descr="A black background with gold text&#10;&#10;Description automatically generated">
            <a:extLst>
              <a:ext uri="{FF2B5EF4-FFF2-40B4-BE49-F238E27FC236}">
                <a16:creationId xmlns:a16="http://schemas.microsoft.com/office/drawing/2014/main" id="{BDDB97EB-0DD4-5B86-0BC9-D90885DEA229}"/>
              </a:ext>
            </a:extLst>
          </p:cNvPr>
          <p:cNvPicPr>
            <a:picLocks noChangeAspect="1"/>
          </p:cNvPicPr>
          <p:nvPr/>
        </p:nvPicPr>
        <p:blipFill rotWithShape="1">
          <a:blip r:embed="rId3">
            <a:extLst>
              <a:ext uri="{28A0092B-C50C-407E-A947-70E740481C1C}">
                <a14:useLocalDpi xmlns:a14="http://schemas.microsoft.com/office/drawing/2010/main" val="0"/>
              </a:ext>
            </a:extLst>
          </a:blip>
          <a:srcRect t="59547" b="20129"/>
          <a:stretch/>
        </p:blipFill>
        <p:spPr>
          <a:xfrm>
            <a:off x="1823073" y="4292389"/>
            <a:ext cx="9831043" cy="1124486"/>
          </a:xfrm>
          <a:prstGeom prst="rect">
            <a:avLst/>
          </a:prstGeom>
          <a:solidFill>
            <a:schemeClr val="tx1">
              <a:lumMod val="95000"/>
              <a:lumOff val="5000"/>
            </a:schemeClr>
          </a:solidFill>
        </p:spPr>
      </p:pic>
      <p:sp>
        <p:nvSpPr>
          <p:cNvPr id="12" name="Content Placeholder 1">
            <a:extLst>
              <a:ext uri="{FF2B5EF4-FFF2-40B4-BE49-F238E27FC236}">
                <a16:creationId xmlns:a16="http://schemas.microsoft.com/office/drawing/2014/main" id="{D72A7D37-5CD6-56AE-B88E-46C902E27BAA}"/>
              </a:ext>
            </a:extLst>
          </p:cNvPr>
          <p:cNvSpPr txBox="1">
            <a:spLocks/>
          </p:cNvSpPr>
          <p:nvPr/>
        </p:nvSpPr>
        <p:spPr>
          <a:xfrm>
            <a:off x="755865" y="5220290"/>
            <a:ext cx="10674137" cy="17004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bg1"/>
                </a:solidFill>
                <a:effectLst>
                  <a:glow rad="63500">
                    <a:schemeClr val="tx1"/>
                  </a:glow>
                </a:effectLst>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400" b="1" kern="1200">
                <a:solidFill>
                  <a:schemeClr val="bg1"/>
                </a:solidFill>
                <a:effectLst>
                  <a:glow rad="63500">
                    <a:schemeClr val="tx1"/>
                  </a:glo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bg1"/>
                </a:solidFill>
                <a:effectLst>
                  <a:glow rad="63500">
                    <a:schemeClr val="tx1"/>
                  </a:glo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glow rad="63500">
                    <a:schemeClr val="tx1"/>
                  </a:glo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glow rad="63500">
                    <a:schemeClr val="tx1"/>
                  </a:glo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i="1" dirty="0">
                <a:effectLst/>
              </a:rPr>
              <a:t>Before next Sunday, choose one soul and take one step</a:t>
            </a:r>
            <a:endParaRPr lang="en-US" i="1" dirty="0"/>
          </a:p>
        </p:txBody>
      </p:sp>
    </p:spTree>
    <p:extLst>
      <p:ext uri="{BB962C8B-B14F-4D97-AF65-F5344CB8AC3E}">
        <p14:creationId xmlns:p14="http://schemas.microsoft.com/office/powerpoint/2010/main" val="1709405059"/>
      </p:ext>
    </p:extLst>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left)">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left)">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ipe(left)">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wipe(left)">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wipe(left)">
                                      <p:cBhvr>
                                        <p:cTn id="27" dur="5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wipe(left)">
                                      <p:cBhvr>
                                        <p:cTn id="32" dur="500"/>
                                        <p:tgtEl>
                                          <p:spTgt spid="1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0">
                                            <p:txEl>
                                              <p:pRg st="6" end="6"/>
                                            </p:txEl>
                                          </p:spTgt>
                                        </p:tgtEl>
                                        <p:attrNameLst>
                                          <p:attrName>style.visibility</p:attrName>
                                        </p:attrNameLst>
                                      </p:cBhvr>
                                      <p:to>
                                        <p:strVal val="visible"/>
                                      </p:to>
                                    </p:set>
                                    <p:animEffect transition="in" filter="wipe(left)">
                                      <p:cBhvr>
                                        <p:cTn id="37" dur="500"/>
                                        <p:tgtEl>
                                          <p:spTgt spid="10">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arn(inVertical)">
                                      <p:cBhvr>
                                        <p:cTn id="42" dur="500"/>
                                        <p:tgtEl>
                                          <p:spTgt spid="11"/>
                                        </p:tgtEl>
                                      </p:cBhvr>
                                    </p:animEffect>
                                  </p:childTnLst>
                                </p:cTn>
                              </p:par>
                            </p:childTnLst>
                          </p:cTn>
                        </p:par>
                        <p:par>
                          <p:cTn id="43" fill="hold">
                            <p:stCondLst>
                              <p:cond delay="500"/>
                            </p:stCondLst>
                            <p:childTnLst>
                              <p:par>
                                <p:cTn id="44" presetID="16" presetClass="entr" presetSubtype="21" fill="hold" grpId="0" nodeType="after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barn(inVertical)">
                                      <p:cBhvr>
                                        <p:cTn id="4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EC65D33-B996-39D0-F658-2B1A0A7E3F34}"/>
              </a:ext>
            </a:extLst>
          </p:cNvPr>
          <p:cNvSpPr>
            <a:spLocks noGrp="1"/>
          </p:cNvSpPr>
          <p:nvPr>
            <p:ph type="title"/>
          </p:nvPr>
        </p:nvSpPr>
        <p:spPr>
          <a:xfrm>
            <a:off x="838200" y="99412"/>
            <a:ext cx="10515600" cy="734626"/>
          </a:xfrm>
        </p:spPr>
        <p:txBody>
          <a:bodyPr/>
          <a:lstStyle/>
          <a:p>
            <a:r>
              <a:rPr lang="en-US" dirty="0"/>
              <a:t>Page 3 Biblical Foundation verses</a:t>
            </a:r>
          </a:p>
        </p:txBody>
      </p:sp>
      <p:sp>
        <p:nvSpPr>
          <p:cNvPr id="2" name="Content Placeholder 1">
            <a:extLst>
              <a:ext uri="{FF2B5EF4-FFF2-40B4-BE49-F238E27FC236}">
                <a16:creationId xmlns:a16="http://schemas.microsoft.com/office/drawing/2014/main" id="{B741DDC6-091E-6C57-1B21-B2C752EBD910}"/>
              </a:ext>
            </a:extLst>
          </p:cNvPr>
          <p:cNvSpPr>
            <a:spLocks noGrp="1"/>
          </p:cNvSpPr>
          <p:nvPr>
            <p:ph idx="4294967295"/>
          </p:nvPr>
        </p:nvSpPr>
        <p:spPr>
          <a:xfrm>
            <a:off x="92075" y="839787"/>
            <a:ext cx="12099925" cy="5918801"/>
          </a:xfrm>
        </p:spPr>
        <p:txBody>
          <a:bodyPr>
            <a:noAutofit/>
          </a:bodyPr>
          <a:lstStyle/>
          <a:p>
            <a:r>
              <a:rPr lang="en-US" sz="2000" dirty="0">
                <a:effectLst/>
              </a:rPr>
              <a:t>Luk 19:10 for the Son of Man has come to seek and to save that which was lost."</a:t>
            </a:r>
          </a:p>
          <a:p>
            <a:r>
              <a:rPr lang="en-US" sz="2000" b="1" dirty="0"/>
              <a:t>Mat 28:18-20</a:t>
            </a:r>
            <a:r>
              <a:rPr lang="en-US" sz="2000" dirty="0"/>
              <a:t> And Jesus came and spoke to them, saying, "All authority has been given to Me in heaven and on earth. </a:t>
            </a:r>
            <a:r>
              <a:rPr lang="en-US" sz="2000" b="1" dirty="0"/>
              <a:t>19</a:t>
            </a:r>
            <a:r>
              <a:rPr lang="en-US" sz="2000" dirty="0"/>
              <a:t> Go therefore and make disciples of all the nations, baptizing them in the name of the Father and of the Son and of the Holy Spirit, </a:t>
            </a:r>
            <a:r>
              <a:rPr lang="en-US" sz="2000" b="1" dirty="0"/>
              <a:t>20</a:t>
            </a:r>
            <a:r>
              <a:rPr lang="en-US" sz="2000" dirty="0"/>
              <a:t> teaching them to observe all things that I have commanded you; and lo, I am with you always, </a:t>
            </a:r>
            <a:r>
              <a:rPr lang="en-US" sz="2000" i="1" dirty="0"/>
              <a:t>even</a:t>
            </a:r>
            <a:r>
              <a:rPr lang="en-US" sz="2000" dirty="0"/>
              <a:t> to the end of the age." Amen.</a:t>
            </a:r>
          </a:p>
          <a:p>
            <a:r>
              <a:rPr lang="en-US" sz="2000" b="1" dirty="0"/>
              <a:t>Mat 8:4</a:t>
            </a:r>
            <a:r>
              <a:rPr lang="en-US" sz="2000" dirty="0"/>
              <a:t> And Jesus said to him, "See that you tell no one; but go your way, show yourself to the priest, and offer the gift that Moses commanded, as a testimony to them."</a:t>
            </a:r>
          </a:p>
          <a:p>
            <a:r>
              <a:rPr lang="en-US" sz="2000" b="1" dirty="0"/>
              <a:t>2Co 5:10-11</a:t>
            </a:r>
            <a:r>
              <a:rPr lang="en-US" sz="2000" dirty="0"/>
              <a:t> For we must all appear before the judgment seat of Christ, that each one may receive the things </a:t>
            </a:r>
            <a:r>
              <a:rPr lang="en-US" sz="2000" i="1" dirty="0"/>
              <a:t>done</a:t>
            </a:r>
            <a:r>
              <a:rPr lang="en-US" sz="2000" dirty="0"/>
              <a:t> in the body, according to what he has done, whether good or bad. </a:t>
            </a:r>
            <a:r>
              <a:rPr lang="en-US" sz="2000" b="1" dirty="0"/>
              <a:t>11</a:t>
            </a:r>
            <a:r>
              <a:rPr lang="en-US" sz="2000" dirty="0"/>
              <a:t> Knowing, therefore, the terror of the Lord, we persuade men; but we are well known to God, and I also trust are well known in your consciences.</a:t>
            </a:r>
          </a:p>
          <a:p>
            <a:pPr marL="0" indent="0">
              <a:buNone/>
            </a:pPr>
            <a:r>
              <a:rPr lang="en-US" sz="2000" b="1" dirty="0"/>
              <a:t>      2Co 5:14</a:t>
            </a:r>
            <a:r>
              <a:rPr lang="en-US" sz="2000" dirty="0"/>
              <a:t> For the love of Christ compels us, because we judge thus: that if One died for all, then all died;</a:t>
            </a:r>
          </a:p>
          <a:p>
            <a:r>
              <a:rPr lang="en-US" sz="2000" b="1" dirty="0"/>
              <a:t>1Pe 3:15</a:t>
            </a:r>
            <a:r>
              <a:rPr lang="en-US" sz="2000" dirty="0"/>
              <a:t> But sanctify the Lord God in your hearts, and always </a:t>
            </a:r>
            <a:r>
              <a:rPr lang="en-US" sz="2000" i="1" dirty="0"/>
              <a:t>be</a:t>
            </a:r>
            <a:r>
              <a:rPr lang="en-US" sz="2000" dirty="0"/>
              <a:t> ready to </a:t>
            </a:r>
            <a:r>
              <a:rPr lang="en-US" sz="2000" i="1" dirty="0"/>
              <a:t>give</a:t>
            </a:r>
            <a:r>
              <a:rPr lang="en-US" sz="2000" dirty="0"/>
              <a:t> a defense to everyone who asks you a reason for the hope that is in you, with meekness and fear;</a:t>
            </a:r>
          </a:p>
          <a:p>
            <a:pPr marL="457200" lvl="1" indent="0">
              <a:buNone/>
            </a:pPr>
            <a:r>
              <a:rPr lang="en-US" sz="2000" b="1" dirty="0"/>
              <a:t>Col 4:2-3</a:t>
            </a:r>
            <a:r>
              <a:rPr lang="en-US" sz="2000" dirty="0"/>
              <a:t> Continue earnestly in prayer, being vigilant in it with thanksgiving; </a:t>
            </a:r>
            <a:r>
              <a:rPr lang="en-US" sz="2000" b="1" dirty="0"/>
              <a:t>3</a:t>
            </a:r>
            <a:r>
              <a:rPr lang="en-US" sz="2000" dirty="0"/>
              <a:t> meanwhile praying also for us, that God would open to us a door for the word, to speak the mystery of Christ, for which I am also in chains,</a:t>
            </a:r>
          </a:p>
          <a:p>
            <a:r>
              <a:rPr lang="en-US" sz="2400" dirty="0"/>
              <a:t>1Co 3:6-7 I planted, Apollos watered, but God gave the increase. 7 So then neither he who plants is anything, nor he who waters, but God who gives the increase.</a:t>
            </a:r>
          </a:p>
          <a:p>
            <a:endParaRPr lang="en-US" sz="2000" dirty="0"/>
          </a:p>
          <a:p>
            <a:pPr marL="0" indent="0">
              <a:buNone/>
            </a:pPr>
            <a:endParaRPr lang="en-US" sz="2000" dirty="0"/>
          </a:p>
          <a:p>
            <a:endParaRPr lang="en-US" sz="2000" dirty="0"/>
          </a:p>
          <a:p>
            <a:endParaRPr lang="en-US" sz="2000" dirty="0"/>
          </a:p>
        </p:txBody>
      </p:sp>
      <p:pic>
        <p:nvPicPr>
          <p:cNvPr id="5" name="Picture 4">
            <a:extLst>
              <a:ext uri="{FF2B5EF4-FFF2-40B4-BE49-F238E27FC236}">
                <a16:creationId xmlns:a16="http://schemas.microsoft.com/office/drawing/2014/main" id="{F0F20D01-3D92-724E-D189-070A13C91D1E}"/>
              </a:ext>
            </a:extLst>
          </p:cNvPr>
          <p:cNvPicPr>
            <a:picLocks noChangeAspect="1"/>
          </p:cNvPicPr>
          <p:nvPr/>
        </p:nvPicPr>
        <p:blipFill>
          <a:blip r:embed="rId2"/>
          <a:stretch>
            <a:fillRect/>
          </a:stretch>
        </p:blipFill>
        <p:spPr>
          <a:xfrm>
            <a:off x="3239" y="0"/>
            <a:ext cx="12185522" cy="6858000"/>
          </a:xfrm>
          <a:prstGeom prst="rect">
            <a:avLst/>
          </a:prstGeom>
        </p:spPr>
      </p:pic>
      <p:sp>
        <p:nvSpPr>
          <p:cNvPr id="10" name="Content Placeholder 1">
            <a:extLst>
              <a:ext uri="{FF2B5EF4-FFF2-40B4-BE49-F238E27FC236}">
                <a16:creationId xmlns:a16="http://schemas.microsoft.com/office/drawing/2014/main" id="{1D10B5A5-7395-EB41-661F-B3BA4FB71FC9}"/>
              </a:ext>
            </a:extLst>
          </p:cNvPr>
          <p:cNvSpPr txBox="1">
            <a:spLocks/>
          </p:cNvSpPr>
          <p:nvPr/>
        </p:nvSpPr>
        <p:spPr>
          <a:xfrm>
            <a:off x="0" y="1079901"/>
            <a:ext cx="12192000" cy="517885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900" b="1" i="0" u="none" strike="noStrike" kern="1200" cap="none" spc="0" normalizeH="0" baseline="0" noProof="0" dirty="0">
                <a:ln>
                  <a:noFill/>
                </a:ln>
                <a:solidFill>
                  <a:prstClr val="white"/>
                </a:solidFill>
                <a:effectLst/>
                <a:uLnTx/>
                <a:uFillTx/>
                <a:latin typeface="Calibri" panose="020F0502020204030204"/>
                <a:ea typeface="+mn-ea"/>
                <a:cs typeface="+mn-cs"/>
              </a:rPr>
              <a:t>Luk 19:10 </a:t>
            </a:r>
            <a:r>
              <a:rPr kumimoji="0" lang="en-US" sz="1900" b="0" i="0" u="none" strike="noStrike" kern="1200" cap="none" spc="0" normalizeH="0" baseline="0" noProof="0" dirty="0">
                <a:ln>
                  <a:noFill/>
                </a:ln>
                <a:solidFill>
                  <a:prstClr val="white"/>
                </a:solidFill>
                <a:effectLst/>
                <a:uLnTx/>
                <a:uFillTx/>
                <a:latin typeface="Calibri" panose="020F0502020204030204"/>
                <a:ea typeface="+mn-ea"/>
                <a:cs typeface="+mn-cs"/>
              </a:rPr>
              <a:t>for the Son of Man has come to seek and to save that which was lost."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900" b="1" i="0" u="none" strike="noStrike" kern="1200" cap="none" spc="0" normalizeH="0" baseline="0" noProof="0" dirty="0">
                <a:ln>
                  <a:noFill/>
                </a:ln>
                <a:solidFill>
                  <a:prstClr val="white"/>
                </a:solidFill>
                <a:effectLst>
                  <a:glow rad="63500">
                    <a:prstClr val="black"/>
                  </a:glow>
                </a:effectLst>
                <a:uLnTx/>
                <a:uFillTx/>
                <a:latin typeface="Calibri" panose="020F0502020204030204"/>
                <a:ea typeface="+mn-ea"/>
                <a:cs typeface="+mn-cs"/>
              </a:rPr>
              <a:t>Mat 28:18-20 </a:t>
            </a:r>
            <a:r>
              <a:rPr kumimoji="0" lang="en-US" sz="1900" b="0" i="0" u="none" strike="noStrike" kern="1200" cap="none" spc="0" normalizeH="0" baseline="0" noProof="0" dirty="0">
                <a:ln>
                  <a:noFill/>
                </a:ln>
                <a:solidFill>
                  <a:prstClr val="white"/>
                </a:solidFill>
                <a:effectLst>
                  <a:glow rad="63500">
                    <a:prstClr val="black"/>
                  </a:glow>
                </a:effectLst>
                <a:uLnTx/>
                <a:uFillTx/>
                <a:latin typeface="Calibri" panose="020F0502020204030204"/>
                <a:ea typeface="+mn-ea"/>
                <a:cs typeface="+mn-cs"/>
              </a:rPr>
              <a:t>And Jesus came and spoke to them, saying, "All authority has been given to Me in heaven and on earth. 19 Go therefore and make disciples of all the nations, baptizing them in the name of the Father and of the Son and of the Holy Spirit, 20 teaching them to observe all things that I have commanded you; and lo, I am with you always, </a:t>
            </a:r>
            <a:r>
              <a:rPr kumimoji="0" lang="en-US" sz="1900" b="0" i="1" u="none" strike="noStrike" kern="1200" cap="none" spc="0" normalizeH="0" baseline="0" noProof="0" dirty="0">
                <a:ln>
                  <a:noFill/>
                </a:ln>
                <a:solidFill>
                  <a:prstClr val="white"/>
                </a:solidFill>
                <a:effectLst>
                  <a:glow rad="63500">
                    <a:prstClr val="black"/>
                  </a:glow>
                </a:effectLst>
                <a:uLnTx/>
                <a:uFillTx/>
                <a:latin typeface="Calibri" panose="020F0502020204030204"/>
                <a:ea typeface="+mn-ea"/>
                <a:cs typeface="+mn-cs"/>
              </a:rPr>
              <a:t>even</a:t>
            </a:r>
            <a:r>
              <a:rPr kumimoji="0" lang="en-US" sz="1900" b="0" i="0" u="none" strike="noStrike" kern="1200" cap="none" spc="0" normalizeH="0" baseline="0" noProof="0" dirty="0">
                <a:ln>
                  <a:noFill/>
                </a:ln>
                <a:solidFill>
                  <a:prstClr val="white"/>
                </a:solidFill>
                <a:effectLst>
                  <a:glow rad="63500">
                    <a:prstClr val="black"/>
                  </a:glow>
                </a:effectLst>
                <a:uLnTx/>
                <a:uFillTx/>
                <a:latin typeface="Calibri" panose="020F0502020204030204"/>
                <a:ea typeface="+mn-ea"/>
                <a:cs typeface="+mn-cs"/>
              </a:rPr>
              <a:t> to the end of the age." Amen.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900" b="1" i="0" u="none" strike="noStrike" kern="1200" cap="none" spc="0" normalizeH="0" baseline="0" noProof="0" dirty="0">
                <a:ln>
                  <a:noFill/>
                </a:ln>
                <a:solidFill>
                  <a:prstClr val="white"/>
                </a:solidFill>
                <a:effectLst>
                  <a:glow rad="63500">
                    <a:prstClr val="black"/>
                  </a:glow>
                </a:effectLst>
                <a:uLnTx/>
                <a:uFillTx/>
                <a:latin typeface="Calibri" panose="020F0502020204030204"/>
                <a:ea typeface="+mn-ea"/>
                <a:cs typeface="+mn-cs"/>
              </a:rPr>
              <a:t>Mat 8:4 </a:t>
            </a:r>
            <a:r>
              <a:rPr kumimoji="0" lang="en-US" sz="1900" b="0" i="0" u="none" strike="noStrike" kern="1200" cap="none" spc="0" normalizeH="0" baseline="0" noProof="0" dirty="0">
                <a:ln>
                  <a:noFill/>
                </a:ln>
                <a:solidFill>
                  <a:prstClr val="white"/>
                </a:solidFill>
                <a:effectLst>
                  <a:glow rad="63500">
                    <a:prstClr val="black"/>
                  </a:glow>
                </a:effectLst>
                <a:uLnTx/>
                <a:uFillTx/>
                <a:latin typeface="Calibri" panose="020F0502020204030204"/>
                <a:ea typeface="+mn-ea"/>
                <a:cs typeface="+mn-cs"/>
              </a:rPr>
              <a:t>And Jesus said to him, "See that you tell no one; but go your way, show yourself to the priest, and offer the gift that Moses commanded, as a testimony to them."</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900" b="1" i="0" u="none" strike="noStrike" kern="1200" cap="none" spc="0" normalizeH="0" baseline="0" noProof="0" dirty="0">
                <a:ln>
                  <a:noFill/>
                </a:ln>
                <a:solidFill>
                  <a:prstClr val="white"/>
                </a:solidFill>
                <a:effectLst>
                  <a:glow rad="63500">
                    <a:prstClr val="black"/>
                  </a:glow>
                </a:effectLst>
                <a:uLnTx/>
                <a:uFillTx/>
                <a:latin typeface="Calibri" panose="020F0502020204030204"/>
                <a:ea typeface="+mn-ea"/>
                <a:cs typeface="+mn-cs"/>
              </a:rPr>
              <a:t>2Co 5:10-11 </a:t>
            </a:r>
            <a:r>
              <a:rPr kumimoji="0" lang="en-US" sz="1900" b="0" i="0" u="none" strike="noStrike" kern="1200" cap="none" spc="0" normalizeH="0" baseline="0" noProof="0" dirty="0">
                <a:ln>
                  <a:noFill/>
                </a:ln>
                <a:solidFill>
                  <a:prstClr val="white"/>
                </a:solidFill>
                <a:effectLst>
                  <a:glow rad="63500">
                    <a:prstClr val="black"/>
                  </a:glow>
                </a:effectLst>
                <a:uLnTx/>
                <a:uFillTx/>
                <a:latin typeface="Calibri" panose="020F0502020204030204"/>
                <a:ea typeface="+mn-ea"/>
                <a:cs typeface="+mn-cs"/>
              </a:rPr>
              <a:t>For we must all appear before the judgment seat of Christ, that each one may receive the things </a:t>
            </a:r>
            <a:r>
              <a:rPr kumimoji="0" lang="en-US" sz="1900" b="0" i="1" u="none" strike="noStrike" kern="1200" cap="none" spc="0" normalizeH="0" baseline="0" noProof="0" dirty="0">
                <a:ln>
                  <a:noFill/>
                </a:ln>
                <a:solidFill>
                  <a:prstClr val="white"/>
                </a:solidFill>
                <a:effectLst>
                  <a:glow rad="63500">
                    <a:prstClr val="black"/>
                  </a:glow>
                </a:effectLst>
                <a:uLnTx/>
                <a:uFillTx/>
                <a:latin typeface="Calibri" panose="020F0502020204030204"/>
                <a:ea typeface="+mn-ea"/>
                <a:cs typeface="+mn-cs"/>
              </a:rPr>
              <a:t>done</a:t>
            </a:r>
            <a:r>
              <a:rPr kumimoji="0" lang="en-US" sz="1900" b="0" i="0" u="none" strike="noStrike" kern="1200" cap="none" spc="0" normalizeH="0" baseline="0" noProof="0" dirty="0">
                <a:ln>
                  <a:noFill/>
                </a:ln>
                <a:solidFill>
                  <a:prstClr val="white"/>
                </a:solidFill>
                <a:effectLst>
                  <a:glow rad="63500">
                    <a:prstClr val="black"/>
                  </a:glow>
                </a:effectLst>
                <a:uLnTx/>
                <a:uFillTx/>
                <a:latin typeface="Calibri" panose="020F0502020204030204"/>
                <a:ea typeface="+mn-ea"/>
                <a:cs typeface="+mn-cs"/>
              </a:rPr>
              <a:t> in the body, according to what he has done, whether good or bad. 11 Knowing, therefore, the terror of the Lord, we persuade men; but we are well known to God, and I also trust are well known in your consciences.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900" b="1" i="0" u="none" strike="noStrike" kern="1200" cap="none" spc="0" normalizeH="0" baseline="0" noProof="0" dirty="0">
                <a:ln>
                  <a:noFill/>
                </a:ln>
                <a:solidFill>
                  <a:prstClr val="white"/>
                </a:solidFill>
                <a:effectLst>
                  <a:glow rad="63500">
                    <a:prstClr val="black"/>
                  </a:glow>
                </a:effectLst>
                <a:uLnTx/>
                <a:uFillTx/>
                <a:latin typeface="Calibri" panose="020F0502020204030204"/>
                <a:ea typeface="+mn-ea"/>
                <a:cs typeface="+mn-cs"/>
              </a:rPr>
              <a:t>2Co 5:14 </a:t>
            </a:r>
            <a:r>
              <a:rPr kumimoji="0" lang="en-US" sz="1900" b="0" i="0" u="none" strike="noStrike" kern="1200" cap="none" spc="0" normalizeH="0" baseline="0" noProof="0" dirty="0">
                <a:ln>
                  <a:noFill/>
                </a:ln>
                <a:solidFill>
                  <a:prstClr val="white"/>
                </a:solidFill>
                <a:effectLst>
                  <a:glow rad="63500">
                    <a:prstClr val="black"/>
                  </a:glow>
                </a:effectLst>
                <a:uLnTx/>
                <a:uFillTx/>
                <a:latin typeface="Calibri" panose="020F0502020204030204"/>
                <a:ea typeface="+mn-ea"/>
                <a:cs typeface="+mn-cs"/>
              </a:rPr>
              <a:t>For the love of Christ compels us, because we judge thus: that if One died for all, then all died;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900" b="1" i="0" u="none" strike="noStrike" kern="1200" cap="none" spc="0" normalizeH="0" baseline="0" noProof="0" dirty="0">
                <a:ln>
                  <a:noFill/>
                </a:ln>
                <a:solidFill>
                  <a:prstClr val="white"/>
                </a:solidFill>
                <a:effectLst>
                  <a:glow rad="63500">
                    <a:prstClr val="black"/>
                  </a:glow>
                </a:effectLst>
                <a:uLnTx/>
                <a:uFillTx/>
                <a:latin typeface="Calibri" panose="020F0502020204030204"/>
                <a:ea typeface="+mn-ea"/>
                <a:cs typeface="+mn-cs"/>
              </a:rPr>
              <a:t>1Pe 3:15 </a:t>
            </a:r>
            <a:r>
              <a:rPr kumimoji="0" lang="en-US" sz="1900" b="0" i="0" u="none" strike="noStrike" kern="1200" cap="none" spc="0" normalizeH="0" baseline="0" noProof="0" dirty="0">
                <a:ln>
                  <a:noFill/>
                </a:ln>
                <a:solidFill>
                  <a:prstClr val="white"/>
                </a:solidFill>
                <a:effectLst>
                  <a:glow rad="63500">
                    <a:prstClr val="black"/>
                  </a:glow>
                </a:effectLst>
                <a:uLnTx/>
                <a:uFillTx/>
                <a:latin typeface="Calibri" panose="020F0502020204030204"/>
                <a:ea typeface="+mn-ea"/>
                <a:cs typeface="+mn-cs"/>
              </a:rPr>
              <a:t>But sanctify the Lord God in your hearts, and always </a:t>
            </a:r>
            <a:r>
              <a:rPr kumimoji="0" lang="en-US" sz="1900" b="0" i="1" u="none" strike="noStrike" kern="1200" cap="none" spc="0" normalizeH="0" baseline="0" noProof="0" dirty="0">
                <a:ln>
                  <a:noFill/>
                </a:ln>
                <a:solidFill>
                  <a:prstClr val="white"/>
                </a:solidFill>
                <a:effectLst>
                  <a:glow rad="63500">
                    <a:prstClr val="black"/>
                  </a:glow>
                </a:effectLst>
                <a:uLnTx/>
                <a:uFillTx/>
                <a:latin typeface="Calibri" panose="020F0502020204030204"/>
                <a:ea typeface="+mn-ea"/>
                <a:cs typeface="+mn-cs"/>
              </a:rPr>
              <a:t>be</a:t>
            </a:r>
            <a:r>
              <a:rPr kumimoji="0" lang="en-US" sz="1900" b="0" i="0" u="none" strike="noStrike" kern="1200" cap="none" spc="0" normalizeH="0" baseline="0" noProof="0" dirty="0">
                <a:ln>
                  <a:noFill/>
                </a:ln>
                <a:solidFill>
                  <a:prstClr val="white"/>
                </a:solidFill>
                <a:effectLst>
                  <a:glow rad="63500">
                    <a:prstClr val="black"/>
                  </a:glow>
                </a:effectLst>
                <a:uLnTx/>
                <a:uFillTx/>
                <a:latin typeface="Calibri" panose="020F0502020204030204"/>
                <a:ea typeface="+mn-ea"/>
                <a:cs typeface="+mn-cs"/>
              </a:rPr>
              <a:t> ready to </a:t>
            </a:r>
            <a:r>
              <a:rPr kumimoji="0" lang="en-US" sz="1900" b="0" i="1" u="none" strike="noStrike" kern="1200" cap="none" spc="0" normalizeH="0" baseline="0" noProof="0" dirty="0">
                <a:ln>
                  <a:noFill/>
                </a:ln>
                <a:solidFill>
                  <a:prstClr val="white"/>
                </a:solidFill>
                <a:effectLst>
                  <a:glow rad="63500">
                    <a:prstClr val="black"/>
                  </a:glow>
                </a:effectLst>
                <a:uLnTx/>
                <a:uFillTx/>
                <a:latin typeface="Calibri" panose="020F0502020204030204"/>
                <a:ea typeface="+mn-ea"/>
                <a:cs typeface="+mn-cs"/>
              </a:rPr>
              <a:t>give</a:t>
            </a:r>
            <a:r>
              <a:rPr kumimoji="0" lang="en-US" sz="1900" b="0" i="0" u="none" strike="noStrike" kern="1200" cap="none" spc="0" normalizeH="0" baseline="0" noProof="0" dirty="0">
                <a:ln>
                  <a:noFill/>
                </a:ln>
                <a:solidFill>
                  <a:prstClr val="white"/>
                </a:solidFill>
                <a:effectLst>
                  <a:glow rad="63500">
                    <a:prstClr val="black"/>
                  </a:glow>
                </a:effectLst>
                <a:uLnTx/>
                <a:uFillTx/>
                <a:latin typeface="Calibri" panose="020F0502020204030204"/>
                <a:ea typeface="+mn-ea"/>
                <a:cs typeface="+mn-cs"/>
              </a:rPr>
              <a:t> a defense to everyone who asks you a reason for the hope that is in you, with meekness and fear;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900" b="1" i="0" u="none" strike="noStrike" kern="1200" cap="none" spc="0" normalizeH="0" baseline="0" noProof="0" dirty="0">
                <a:ln>
                  <a:noFill/>
                </a:ln>
                <a:solidFill>
                  <a:prstClr val="white"/>
                </a:solidFill>
                <a:effectLst>
                  <a:glow rad="63500">
                    <a:prstClr val="black"/>
                  </a:glow>
                </a:effectLst>
                <a:uLnTx/>
                <a:uFillTx/>
                <a:latin typeface="Calibri" panose="020F0502020204030204"/>
                <a:ea typeface="+mn-ea"/>
                <a:cs typeface="+mn-cs"/>
              </a:rPr>
              <a:t>Col 4:2-3 </a:t>
            </a:r>
            <a:r>
              <a:rPr kumimoji="0" lang="en-US" sz="1900" b="0" i="0" u="none" strike="noStrike" kern="1200" cap="none" spc="0" normalizeH="0" baseline="0" noProof="0" dirty="0">
                <a:ln>
                  <a:noFill/>
                </a:ln>
                <a:solidFill>
                  <a:prstClr val="white"/>
                </a:solidFill>
                <a:effectLst>
                  <a:glow rad="63500">
                    <a:prstClr val="black"/>
                  </a:glow>
                </a:effectLst>
                <a:uLnTx/>
                <a:uFillTx/>
                <a:latin typeface="Calibri" panose="020F0502020204030204"/>
                <a:ea typeface="+mn-ea"/>
                <a:cs typeface="+mn-cs"/>
              </a:rPr>
              <a:t>Continue earnestly in prayer, being vigilant in it with thanksgiving; 3 meanwhile praying also for us, that God would open to us a door for the word, to speak the mystery of Christ, for which I am also in chains,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900" b="1" i="0" u="none" strike="noStrike" kern="1200" cap="none" spc="0" normalizeH="0" baseline="0" noProof="0" dirty="0">
                <a:ln>
                  <a:noFill/>
                </a:ln>
                <a:solidFill>
                  <a:prstClr val="white"/>
                </a:solidFill>
                <a:effectLst>
                  <a:glow rad="63500">
                    <a:prstClr val="black"/>
                  </a:glow>
                </a:effectLst>
                <a:uLnTx/>
                <a:uFillTx/>
                <a:latin typeface="Calibri" panose="020F0502020204030204"/>
                <a:ea typeface="+mn-ea"/>
                <a:cs typeface="+mn-cs"/>
              </a:rPr>
              <a:t>1Co 3:6-7 </a:t>
            </a:r>
            <a:r>
              <a:rPr kumimoji="0" lang="en-US" sz="1900" b="0" i="0" u="none" strike="noStrike" kern="1200" cap="none" spc="0" normalizeH="0" baseline="0" noProof="0" dirty="0">
                <a:ln>
                  <a:noFill/>
                </a:ln>
                <a:solidFill>
                  <a:prstClr val="white"/>
                </a:solidFill>
                <a:effectLst>
                  <a:glow rad="63500">
                    <a:prstClr val="black"/>
                  </a:glow>
                </a:effectLst>
                <a:uLnTx/>
                <a:uFillTx/>
                <a:latin typeface="Calibri" panose="020F0502020204030204"/>
                <a:ea typeface="+mn-ea"/>
                <a:cs typeface="+mn-cs"/>
              </a:rPr>
              <a:t>I planted, Apollos watered, but God gave the increase. 7 So then neither he who plants is anything, nor he who waters, but God who gives the increase.</a:t>
            </a:r>
          </a:p>
        </p:txBody>
      </p:sp>
    </p:spTree>
    <p:extLst>
      <p:ext uri="{BB962C8B-B14F-4D97-AF65-F5344CB8AC3E}">
        <p14:creationId xmlns:p14="http://schemas.microsoft.com/office/powerpoint/2010/main" val="20837551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a7ecbd7f-b723-4173-8d35-86251d5a3cdb}" enabled="1" method="Privileged" siteId="{57cf613d-5da0-4dfd-86be-9614efe502c4}" contentBits="0" removed="0"/>
</clbl:labelList>
</file>

<file path=docProps/app.xml><?xml version="1.0" encoding="utf-8"?>
<Properties xmlns="http://schemas.openxmlformats.org/officeDocument/2006/extended-properties" xmlns:vt="http://schemas.openxmlformats.org/officeDocument/2006/docPropsVTypes">
  <TotalTime>1411</TotalTime>
  <Words>1275</Words>
  <Application>Microsoft Office PowerPoint</Application>
  <PresentationFormat>Widescreen</PresentationFormat>
  <Paragraphs>63</Paragraphs>
  <Slides>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Aptos</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Page 3 Biblical Foundation verses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David Sproule</dc:creator>
  <cp:keywords/>
  <dc:description/>
  <cp:lastModifiedBy>Ivan Villard</cp:lastModifiedBy>
  <cp:revision>9</cp:revision>
  <dcterms:created xsi:type="dcterms:W3CDTF">2026-07-11T17:14:59Z</dcterms:created>
  <dcterms:modified xsi:type="dcterms:W3CDTF">2026-08-16T03:42:32Z</dcterms:modified>
  <cp:category/>
</cp:coreProperties>
</file>