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AD8"/>
    <a:srgbClr val="0151C7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D9188-7E24-9958-8694-A559928D48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A797F5-7432-382E-C529-7D50961F2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22637-5291-A8FF-0F3D-A70B7F83B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C74F-C283-4BA5-9E39-6AD6D6403DB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F6A01-ACDE-B413-3324-5FA6266AA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528A6-D299-E89E-705B-AD75645A5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1BAED-54AB-4625-983E-FB0B437AE51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ave with flowers and a sunset&#10;&#10;Description automatically generated with medium confidence">
            <a:extLst>
              <a:ext uri="{FF2B5EF4-FFF2-40B4-BE49-F238E27FC236}">
                <a16:creationId xmlns:a16="http://schemas.microsoft.com/office/drawing/2014/main" id="{3E61E7A9-5BA8-9B38-5ADA-B426AFAA9C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95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81930-DF33-147D-7BB6-9ADDB55EF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9E724F-2690-688D-ECFF-91C85017D7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3A69B1-9D1F-7603-7CEA-537E72E4B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C74F-C283-4BA5-9E39-6AD6D6403DB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B46A1-C881-0026-868A-74F2C7FFD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E282A-6C5A-3EF8-EAEF-01A36D2D9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1BAED-54AB-4625-983E-FB0B437A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295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8BAFD-A64D-599E-8289-4AB30EFDA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FB9656-BABB-24C5-A7C4-81E8D2BA7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393B4-9262-B40E-F1D3-296FF170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C74F-C283-4BA5-9E39-6AD6D6403DB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400D9-AF1A-3E47-C2FD-528E955A3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E805D5-E364-0050-2C8C-625B2CF6B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1BAED-54AB-4625-983E-FB0B437A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90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tanding in a field&#10;&#10;Description automatically generated">
            <a:extLst>
              <a:ext uri="{FF2B5EF4-FFF2-40B4-BE49-F238E27FC236}">
                <a16:creationId xmlns:a16="http://schemas.microsoft.com/office/drawing/2014/main" id="{6E0F62B9-638A-150A-8DA3-9F13F888D6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C8E6A-7866-80F6-8A39-B1C3FD608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880" y="2163376"/>
            <a:ext cx="11403227" cy="4262138"/>
          </a:xfrm>
        </p:spPr>
        <p:txBody>
          <a:bodyPr>
            <a:normAutofit/>
          </a:bodyPr>
          <a:lstStyle>
            <a:lvl1pPr>
              <a:defRPr sz="3200" b="1">
                <a:effectLst>
                  <a:glow rad="63500">
                    <a:schemeClr val="bg1"/>
                  </a:glow>
                </a:effectLst>
              </a:defRPr>
            </a:lvl1pPr>
            <a:lvl2pPr>
              <a:defRPr sz="2800"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sz="2400"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sz="2000"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sz="2000"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6836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389AA-4649-71C3-0541-DD00B244D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64DF66-5C5A-FF64-9E66-D76B13C12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F6BB8-CEAD-9F7F-ECC8-057F51B30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C74F-C283-4BA5-9E39-6AD6D6403DB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70BC7-DF32-92B8-7C86-177AECB2A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89276-A37D-1BEB-35D0-1C17F57B9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1BAED-54AB-4625-983E-FB0B437A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64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5280B-606C-D1DF-AF44-5086E8087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3C580-A685-BEDE-4E45-4A57F7D7C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C84E44-DC4C-7072-E758-1C02E03169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51A88E-CDF1-9DA3-BE62-64F4D390D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C74F-C283-4BA5-9E39-6AD6D6403DB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209904-70A7-BB2A-E00C-0A9495C42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3CEDA-6561-B668-48DA-89AE6D2D8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1BAED-54AB-4625-983E-FB0B437A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2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BF121-030C-6C01-9008-4A72DF2F7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CCBE9D-9216-30A9-9D8D-2E9C390EB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7B44C-3D44-24BD-48E0-0F5203446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FF9991-06D6-5858-B70D-842F474B32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38CDE7-3ECB-9147-1518-899D33FF5B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4537FF-2BFF-CC69-6320-F5506E30D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C74F-C283-4BA5-9E39-6AD6D6403DB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A8A0AA-AA5A-321B-D3C8-3FD25C730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D0A93C-6804-2539-B798-03F43C31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1BAED-54AB-4625-983E-FB0B437A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66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1CA76-49BB-9635-85D1-1560F1FA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DBCB16-7B43-84F2-B768-A8CC791F9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C74F-C283-4BA5-9E39-6AD6D6403DB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B9C6DA-5340-A811-FBF0-3318E5BBB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4AEF62-EFF1-7A61-9567-AA6E0CAB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1BAED-54AB-4625-983E-FB0B437A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27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64323F-6E97-0560-40FC-7F202CB94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C74F-C283-4BA5-9E39-6AD6D6403DB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138CD5-458D-9D1F-61F2-2B1012C5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6E1D7-D77F-5E78-3D97-F9D5662C6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1BAED-54AB-4625-983E-FB0B437A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70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BE304-C309-DE88-3680-42E0E89B7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D9383-DA14-E0AF-6426-FC034ED33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A1FED-A4A6-6E8E-3DC0-B24D19C32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E2BBB3-1F8E-4558-6798-D77E3DC94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C74F-C283-4BA5-9E39-6AD6D6403DB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FA966-3EE7-EE41-4726-6683D0C32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A1B92B-737F-845F-FAB7-FEC91A56A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1BAED-54AB-4625-983E-FB0B437A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913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10419-418F-0E03-27EE-CDECE5E5E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73B312-12A8-B533-6357-5CDD212395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CC72E-2BFE-90F5-6628-C07B90E24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68E69D-9869-50D4-789C-5597A3CF2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C74F-C283-4BA5-9E39-6AD6D6403DB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75072A-FDA3-D528-A7CA-59ABC0CAB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BCBFCE-EF2C-0C78-538A-88CAD9257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1BAED-54AB-4625-983E-FB0B437A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69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635904-62F3-5C0D-C724-C9D9A26B4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B1EC5-D331-E378-62F5-94EFE0B49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A8D66-9B41-C815-2B8C-2AD2E0C83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1C74F-C283-4BA5-9E39-6AD6D6403DB2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EF6BD-5EB1-3BA5-8C4F-358FE13DDB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5FA2A-170F-C322-ACFA-9829EF939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1BAED-54AB-4625-983E-FB0B437AE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44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193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/>
      </p:transition>
    </mc:Choice>
    <mc:Fallback>
      <p:transition spd="slow">
        <p:spli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2FC22C-4F26-C40A-120D-91B7C6DA8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880" y="2163375"/>
            <a:ext cx="11403227" cy="438705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1500"/>
              </a:spcBef>
              <a:buNone/>
            </a:pPr>
            <a:r>
              <a:rPr lang="en-US" sz="4000" dirty="0"/>
              <a:t>When I Am </a:t>
            </a:r>
            <a:r>
              <a:rPr lang="en-US" sz="4000" dirty="0">
                <a:solidFill>
                  <a:srgbClr val="0151C7"/>
                </a:solidFill>
              </a:rPr>
              <a:t>ACCUSED</a:t>
            </a:r>
            <a:r>
              <a:rPr lang="en-US" sz="4000" dirty="0"/>
              <a:t> — He </a:t>
            </a:r>
            <a:r>
              <a:rPr lang="en-US" sz="4000" dirty="0">
                <a:solidFill>
                  <a:srgbClr val="015AD8"/>
                </a:solidFill>
              </a:rPr>
              <a:t>ADVOCATES</a:t>
            </a:r>
            <a:r>
              <a:rPr lang="en-US" sz="4000" dirty="0"/>
              <a:t> for Me</a:t>
            </a:r>
            <a:br>
              <a:rPr lang="en-US" sz="4000" dirty="0"/>
            </a:br>
            <a:r>
              <a:rPr lang="en-US" sz="4000" b="0" dirty="0"/>
              <a:t>(Rom. 8:31-34)</a:t>
            </a:r>
          </a:p>
          <a:p>
            <a:pPr marL="0" indent="0" algn="ctr">
              <a:spcBef>
                <a:spcPts val="1500"/>
              </a:spcBef>
              <a:buNone/>
            </a:pPr>
            <a:r>
              <a:rPr lang="en-US" sz="4000" dirty="0"/>
              <a:t>When I Am </a:t>
            </a:r>
            <a:r>
              <a:rPr lang="en-US" sz="4000" dirty="0">
                <a:solidFill>
                  <a:srgbClr val="015AD8"/>
                </a:solidFill>
              </a:rPr>
              <a:t>AFFLICTED</a:t>
            </a:r>
            <a:r>
              <a:rPr lang="en-US" sz="4000" dirty="0"/>
              <a:t> — He </a:t>
            </a:r>
            <a:r>
              <a:rPr lang="en-US" sz="4000" dirty="0">
                <a:solidFill>
                  <a:srgbClr val="015AD8"/>
                </a:solidFill>
              </a:rPr>
              <a:t>STRENGTHENS</a:t>
            </a:r>
            <a:r>
              <a:rPr lang="en-US" sz="4000" dirty="0"/>
              <a:t> Me </a:t>
            </a:r>
            <a:br>
              <a:rPr lang="en-US" sz="4000" dirty="0"/>
            </a:br>
            <a:r>
              <a:rPr lang="en-US" sz="4000" b="0" dirty="0"/>
              <a:t>(Rom. 8:35-37)</a:t>
            </a:r>
          </a:p>
          <a:p>
            <a:pPr marL="0" indent="0" algn="ctr">
              <a:spcBef>
                <a:spcPts val="1500"/>
              </a:spcBef>
              <a:buNone/>
            </a:pPr>
            <a:r>
              <a:rPr lang="en-US" sz="4000" dirty="0"/>
              <a:t>When I Am </a:t>
            </a:r>
            <a:r>
              <a:rPr lang="en-US" sz="4000" dirty="0">
                <a:solidFill>
                  <a:srgbClr val="015AD8"/>
                </a:solidFill>
              </a:rPr>
              <a:t>ANXIOUS</a:t>
            </a:r>
            <a:r>
              <a:rPr lang="en-US" sz="4000" dirty="0"/>
              <a:t> — He </a:t>
            </a:r>
            <a:r>
              <a:rPr lang="en-US" sz="4000" dirty="0">
                <a:solidFill>
                  <a:srgbClr val="015AD8"/>
                </a:solidFill>
              </a:rPr>
              <a:t>HELPS</a:t>
            </a:r>
            <a:r>
              <a:rPr lang="en-US" sz="4000" dirty="0"/>
              <a:t> Me </a:t>
            </a:r>
            <a:br>
              <a:rPr lang="en-US" sz="4000" dirty="0"/>
            </a:br>
            <a:r>
              <a:rPr lang="en-US" sz="4000" b="0" dirty="0"/>
              <a:t>(Heb. 4:14-16)</a:t>
            </a:r>
          </a:p>
          <a:p>
            <a:pPr marL="0" indent="0" algn="ctr">
              <a:spcBef>
                <a:spcPts val="1500"/>
              </a:spcBef>
              <a:buNone/>
            </a:pPr>
            <a:r>
              <a:rPr lang="en-US" sz="4000" dirty="0"/>
              <a:t>When I Am </a:t>
            </a:r>
            <a:r>
              <a:rPr lang="en-US" sz="4000" dirty="0">
                <a:solidFill>
                  <a:srgbClr val="015AD8"/>
                </a:solidFill>
              </a:rPr>
              <a:t>AFRAID</a:t>
            </a:r>
            <a:r>
              <a:rPr lang="en-US" sz="4000" dirty="0"/>
              <a:t> — He </a:t>
            </a:r>
            <a:r>
              <a:rPr lang="en-US" sz="4000" dirty="0">
                <a:solidFill>
                  <a:srgbClr val="015AD8"/>
                </a:solidFill>
              </a:rPr>
              <a:t>HOLDS</a:t>
            </a:r>
            <a:r>
              <a:rPr lang="en-US" sz="4000" dirty="0"/>
              <a:t> Me </a:t>
            </a:r>
            <a:br>
              <a:rPr lang="en-US" sz="4000" dirty="0"/>
            </a:br>
            <a:r>
              <a:rPr lang="en-US" sz="4000" b="0" dirty="0"/>
              <a:t>(Rom. 8:38-39)</a:t>
            </a:r>
          </a:p>
          <a:p>
            <a:pPr marL="0" indent="0" algn="ctr">
              <a:spcBef>
                <a:spcPts val="150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022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/>
      </p:transition>
    </mc:Choice>
    <mc:Fallback>
      <p:transition spd="slow">
        <p:spli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57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dcterms:created xsi:type="dcterms:W3CDTF">2026-08-12T22:44:49Z</dcterms:created>
  <dcterms:modified xsi:type="dcterms:W3CDTF">2026-08-12T22:53:15Z</dcterms:modified>
</cp:coreProperties>
</file>