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75" r:id="rId4"/>
    <p:sldId id="276" r:id="rId5"/>
    <p:sldId id="277" r:id="rId6"/>
    <p:sldId id="274" r:id="rId7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0000"/>
    <a:srgbClr val="052F25"/>
    <a:srgbClr val="B4762B"/>
    <a:srgbClr val="073363"/>
    <a:srgbClr val="08275A"/>
    <a:srgbClr val="E4B262"/>
    <a:srgbClr val="F2D7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1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446BB-60EC-0357-CE4D-22A5417E77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5E3CDC-36CD-61A1-DD75-2DBEDB566D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131A86-DCD9-4D30-39ED-B036B8805A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47328-7681-40EF-ADC4-74BDD81DEC7E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10C1F0-4CF9-EF45-CABB-ED58AFED3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BACB1C-5981-AADB-155C-7C62EB3D7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B064D-8B1E-46A7-BD31-0D51EDC8111B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 descr="A person walking on the ground&#10;&#10;Description automatically generated">
            <a:extLst>
              <a:ext uri="{FF2B5EF4-FFF2-40B4-BE49-F238E27FC236}">
                <a16:creationId xmlns:a16="http://schemas.microsoft.com/office/drawing/2014/main" id="{69469DEB-EA30-5EE8-9495-2D4C2F6FD2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597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walking on the ground&#10;&#10;Description automatically generated">
            <a:extLst>
              <a:ext uri="{FF2B5EF4-FFF2-40B4-BE49-F238E27FC236}">
                <a16:creationId xmlns:a16="http://schemas.microsoft.com/office/drawing/2014/main" id="{4101CBD2-404E-C79B-1A64-7A2A24BB3D1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E49289-FA61-1A8F-8D2B-4702B94A1E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836" y="1754659"/>
            <a:ext cx="11849147" cy="5103340"/>
          </a:xfrm>
        </p:spPr>
        <p:txBody>
          <a:bodyPr>
            <a:normAutofit/>
          </a:bodyPr>
          <a:lstStyle>
            <a:lvl1pPr marL="346075" indent="-346075">
              <a:defRPr sz="32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1pPr>
            <a:lvl2pPr marL="914400" indent="-349250">
              <a:buFont typeface="Calibri" panose="020F0502020204030204" pitchFamily="34" charset="0"/>
              <a:buChar char="−"/>
              <a:defRPr sz="28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2pPr>
            <a:lvl3pPr marL="1260475" indent="-228600">
              <a:defRPr sz="24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3pPr>
            <a:lvl4pPr>
              <a:defRPr sz="20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4pPr>
            <a:lvl5pPr>
              <a:defRPr sz="20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0941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walking on the ground&#10;&#10;Description automatically generated">
            <a:extLst>
              <a:ext uri="{FF2B5EF4-FFF2-40B4-BE49-F238E27FC236}">
                <a16:creationId xmlns:a16="http://schemas.microsoft.com/office/drawing/2014/main" id="{C66D04F1-D759-0044-9CE8-632B63B51A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E49289-FA61-1A8F-8D2B-4702B94A1E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836" y="1754659"/>
            <a:ext cx="11849147" cy="5103340"/>
          </a:xfrm>
        </p:spPr>
        <p:txBody>
          <a:bodyPr>
            <a:normAutofit/>
          </a:bodyPr>
          <a:lstStyle>
            <a:lvl1pPr marL="346075" indent="-346075">
              <a:defRPr sz="32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1pPr>
            <a:lvl2pPr marL="914400" indent="-349250">
              <a:buFont typeface="Calibri" panose="020F0502020204030204" pitchFamily="34" charset="0"/>
              <a:buChar char="−"/>
              <a:defRPr sz="28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2pPr>
            <a:lvl3pPr marL="1260475" indent="-228600">
              <a:defRPr sz="24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3pPr>
            <a:lvl4pPr>
              <a:defRPr sz="20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4pPr>
            <a:lvl5pPr>
              <a:defRPr sz="20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65983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walking on the ground&#10;&#10;Description automatically generated">
            <a:extLst>
              <a:ext uri="{FF2B5EF4-FFF2-40B4-BE49-F238E27FC236}">
                <a16:creationId xmlns:a16="http://schemas.microsoft.com/office/drawing/2014/main" id="{B45A4415-2F6A-ADDC-5753-956AB8CDB6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E49289-FA61-1A8F-8D2B-4702B94A1E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836" y="1754659"/>
            <a:ext cx="11849147" cy="5103340"/>
          </a:xfrm>
        </p:spPr>
        <p:txBody>
          <a:bodyPr>
            <a:normAutofit/>
          </a:bodyPr>
          <a:lstStyle>
            <a:lvl1pPr marL="346075" indent="-346075">
              <a:defRPr sz="32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1pPr>
            <a:lvl2pPr marL="914400" indent="-349250">
              <a:buFont typeface="Calibri" panose="020F0502020204030204" pitchFamily="34" charset="0"/>
              <a:buChar char="−"/>
              <a:defRPr sz="28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2pPr>
            <a:lvl3pPr marL="1260475" indent="-228600">
              <a:defRPr sz="24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3pPr>
            <a:lvl4pPr>
              <a:defRPr sz="20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4pPr>
            <a:lvl5pPr>
              <a:defRPr sz="20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72160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walking on the ground&#10;&#10;Description automatically generated">
            <a:extLst>
              <a:ext uri="{FF2B5EF4-FFF2-40B4-BE49-F238E27FC236}">
                <a16:creationId xmlns:a16="http://schemas.microsoft.com/office/drawing/2014/main" id="{18337BB3-EF57-D256-50D8-EB36D53968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E49289-FA61-1A8F-8D2B-4702B94A1E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836" y="1754659"/>
            <a:ext cx="11849147" cy="5103340"/>
          </a:xfrm>
        </p:spPr>
        <p:txBody>
          <a:bodyPr>
            <a:normAutofit/>
          </a:bodyPr>
          <a:lstStyle>
            <a:lvl1pPr marL="346075" indent="-346075">
              <a:defRPr sz="32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1pPr>
            <a:lvl2pPr marL="914400" indent="-349250">
              <a:buFont typeface="Calibri" panose="020F0502020204030204" pitchFamily="34" charset="0"/>
              <a:buChar char="−"/>
              <a:defRPr sz="28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2pPr>
            <a:lvl3pPr marL="1260475" indent="-228600">
              <a:defRPr sz="24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3pPr>
            <a:lvl4pPr>
              <a:defRPr sz="20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4pPr>
            <a:lvl5pPr>
              <a:defRPr sz="20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700786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walking on the ground&#10;&#10;Description automatically generated">
            <a:extLst>
              <a:ext uri="{FF2B5EF4-FFF2-40B4-BE49-F238E27FC236}">
                <a16:creationId xmlns:a16="http://schemas.microsoft.com/office/drawing/2014/main" id="{3146C3E4-9246-122B-F0EA-278AE33A64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E49289-FA61-1A8F-8D2B-4702B94A1E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836" y="1754659"/>
            <a:ext cx="11849147" cy="5103340"/>
          </a:xfrm>
        </p:spPr>
        <p:txBody>
          <a:bodyPr>
            <a:normAutofit/>
          </a:bodyPr>
          <a:lstStyle>
            <a:lvl1pPr marL="346075" indent="-346075">
              <a:defRPr sz="32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1pPr>
            <a:lvl2pPr marL="914400" indent="-349250">
              <a:buFont typeface="Calibri" panose="020F0502020204030204" pitchFamily="34" charset="0"/>
              <a:buChar char="−"/>
              <a:defRPr sz="28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2pPr>
            <a:lvl3pPr marL="1260475" indent="-228600">
              <a:defRPr sz="24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3pPr>
            <a:lvl4pPr>
              <a:defRPr sz="20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4pPr>
            <a:lvl5pPr>
              <a:defRPr sz="20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452736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D2851-4961-52C0-85D6-64F316EAB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07080E-D79F-9681-2D2A-A2C30C23F5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F8AA5D-AB30-C529-0317-DB5821376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47328-7681-40EF-ADC4-74BDD81DEC7E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F5C853-59C8-EAF4-5484-DB18A5E8B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CBFB93-5FB4-2AD1-F3E0-8283D4ADC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B064D-8B1E-46A7-BD31-0D51EDC811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424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7DD47-4114-3723-0347-4E23289F22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A27478-49F6-3706-B572-062FA38710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45E90B-1C49-18CB-73D5-8C9A2BD13A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B68C33-5EE5-3959-4A99-66FBF8D68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47328-7681-40EF-ADC4-74BDD81DEC7E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8E66AD-AFE5-CB8D-9362-2463F521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9D031A-56B7-C0C1-C841-E792099B4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B064D-8B1E-46A7-BD31-0D51EDC811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284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2CB98-3296-3D46-CE0B-23C3E6304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F8035D-045B-0E08-9967-04C42CC5DA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2D9D58-FDA1-A0A3-1CA8-4DEB044B22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E53BAE6-C3BE-4E0C-8A72-47333A67DB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0D44917-0A55-2C64-AFB0-E99CD45741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8F1701F-5D37-C6B8-FA48-BE5A1A2E7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47328-7681-40EF-ADC4-74BDD81DEC7E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931962A-1E17-52B7-9B5E-601951D6D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D9C46D-BF37-E78F-B8CF-802BAA461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B064D-8B1E-46A7-BD31-0D51EDC811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048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ADD84-C6B1-02C4-6AB9-0F02FB079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C52901-90C3-B363-DE99-E1DA4D359D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47328-7681-40EF-ADC4-74BDD81DEC7E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0A509E-B387-6019-67EB-03DB31B4F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103503-7EEF-B55A-18A5-03771B35E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B064D-8B1E-46A7-BD31-0D51EDC811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486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CE5EE1-F53D-9F31-BD70-0BB94DBE4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47328-7681-40EF-ADC4-74BDD81DEC7E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7D7DC72-962A-E439-73E2-6647A8DE0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241ACF-2FAE-8FD2-0C82-C94D57FCA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B064D-8B1E-46A7-BD31-0D51EDC811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4566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FEA9B-A917-0FB3-8E70-9D33C1F51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C99A46-401A-4399-37E0-32C15DA7E0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43E7F2-AE11-E844-2EB4-E3E3C62FD7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AB48BC-C6E8-081F-EE59-6A5BF0FC8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47328-7681-40EF-ADC4-74BDD81DEC7E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A9ED39-B136-98DA-4C9B-533D0C2FB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FDD04F-E728-3FD5-0252-F7AD52EF0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B064D-8B1E-46A7-BD31-0D51EDC811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2700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B1AA5-ACE3-2888-D392-26978E13C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235513C-EEC7-A69E-48DA-DC8174B573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0AEAF6-4192-836D-57AB-8AA6C92DF4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5F61B8-1013-22E1-F55B-BFB07E7803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47328-7681-40EF-ADC4-74BDD81DEC7E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915E6A-73B0-A93E-00CE-029FCBD8D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33392F-FC4B-153B-157E-D729BF7D8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B064D-8B1E-46A7-BD31-0D51EDC811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6233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727C44-7F5D-CD88-CA42-E1B256C07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378A39-FDDA-0003-721F-A4864FCA3D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D53262-36DC-3860-4C48-A458D1E38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47328-7681-40EF-ADC4-74BDD81DEC7E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3B37D2-CD24-47A3-FE2B-F64CE0460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CBD448-1E26-2D1F-E258-C8F9CD2C1E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B064D-8B1E-46A7-BD31-0D51EDC811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1759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F625793-7CC7-D264-F7E0-C4BAC1D689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0ABE8E-3FD6-3E00-0606-8A99B5EE58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8882BF-43FD-7F3F-28F9-860580519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47328-7681-40EF-ADC4-74BDD81DEC7E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21DA5A-25BA-5435-3506-76BA996E1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E85078-5F27-5CF3-68EF-9DFE58312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B064D-8B1E-46A7-BD31-0D51EDC811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970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08FE4D8-36F4-AC36-36FF-9F82827E6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D3C21C-F2CF-58DC-29D3-3E958CEDB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C14438-4658-E4DE-DEA5-ED264D8D49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147328-7681-40EF-ADC4-74BDD81DEC7E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C360E7-4732-9DA6-0971-9C1DFD4413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1275A5-167E-10EC-2A2B-CB9A1C240A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5B064D-8B1E-46A7-BD31-0D51EDC811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409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94" r:id="rId2"/>
    <p:sldLayoutId id="2147483699" r:id="rId3"/>
    <p:sldLayoutId id="2147483700" r:id="rId4"/>
    <p:sldLayoutId id="2147483701" r:id="rId5"/>
    <p:sldLayoutId id="2147483698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597B513C-E270-EA08-39F6-381503FCAD5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202"/>
          <a:stretch/>
        </p:blipFill>
        <p:spPr>
          <a:xfrm>
            <a:off x="504" y="284"/>
            <a:ext cx="12190992" cy="4512082"/>
          </a:xfrm>
          <a:prstGeom prst="rect">
            <a:avLst/>
          </a:prstGeom>
        </p:spPr>
      </p:pic>
      <p:pic>
        <p:nvPicPr>
          <p:cNvPr id="6" name="Picture 5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0BBE61B8-89C9-DDB4-AAF2-5B3ACE7ED3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283"/>
            <a:ext cx="12190992" cy="685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190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A830EA5-9D2E-45F9-ED05-90DCB38619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836" y="1754659"/>
            <a:ext cx="11955164" cy="5103340"/>
          </a:xfrm>
        </p:spPr>
        <p:txBody>
          <a:bodyPr>
            <a:normAutofit fontScale="92500"/>
          </a:bodyPr>
          <a:lstStyle/>
          <a:p>
            <a:r>
              <a:rPr lang="en-US" dirty="0"/>
              <a:t>Jesus’ friends dwell in Him (15:4-7)</a:t>
            </a:r>
          </a:p>
          <a:p>
            <a:pPr lvl="1"/>
            <a:r>
              <a:rPr lang="en-US" dirty="0"/>
              <a:t>We must be baptized into Christ (Gal. 3:27) and “abide in Him” to be His Friend</a:t>
            </a:r>
          </a:p>
          <a:p>
            <a:r>
              <a:rPr lang="en-US" dirty="0"/>
              <a:t>Jesus’ friends dwell in His Word (15:7)</a:t>
            </a:r>
          </a:p>
          <a:p>
            <a:pPr lvl="1"/>
            <a:r>
              <a:rPr lang="en-US" dirty="0"/>
              <a:t>We must ensure that His words abide in us (15:7)</a:t>
            </a:r>
          </a:p>
          <a:p>
            <a:pPr lvl="1"/>
            <a:r>
              <a:rPr lang="en-US" dirty="0"/>
              <a:t>His words involve His “commandments” (15:10-17)</a:t>
            </a:r>
          </a:p>
          <a:p>
            <a:r>
              <a:rPr lang="en-US" dirty="0"/>
              <a:t>Jesus’ friends dwell in His love (15:9-10)</a:t>
            </a:r>
          </a:p>
          <a:p>
            <a:pPr lvl="1"/>
            <a:r>
              <a:rPr lang="en-US" dirty="0"/>
              <a:t>There is no greater love than Jesus’ love (15:13)</a:t>
            </a:r>
          </a:p>
          <a:p>
            <a:pPr lvl="1"/>
            <a:r>
              <a:rPr lang="en-US" dirty="0"/>
              <a:t>To remain a recipient of His love is conditional (15:10)</a:t>
            </a:r>
          </a:p>
          <a:p>
            <a:r>
              <a:rPr lang="en-US" dirty="0"/>
              <a:t>Jesus’ friends must maintain a continual connection to Him (15:1-10)</a:t>
            </a:r>
          </a:p>
          <a:p>
            <a:pPr lvl="1"/>
            <a:r>
              <a:rPr lang="en-US" dirty="0"/>
              <a:t>One can be “in” Him but be taken “away” from Him (15:2) and “cast out” (15:6)</a:t>
            </a:r>
          </a:p>
        </p:txBody>
      </p:sp>
    </p:spTree>
    <p:extLst>
      <p:ext uri="{BB962C8B-B14F-4D97-AF65-F5344CB8AC3E}">
        <p14:creationId xmlns:p14="http://schemas.microsoft.com/office/powerpoint/2010/main" val="3808290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A830EA5-9D2E-45F9-ED05-90DCB38619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Jesus’ friends can do nothing without Him (15:4-5)</a:t>
            </a:r>
          </a:p>
          <a:p>
            <a:r>
              <a:rPr lang="en-US" dirty="0"/>
              <a:t>Jesus’ friends bear “much” and “more” fruit (15:1-8)</a:t>
            </a:r>
          </a:p>
          <a:p>
            <a:pPr lvl="1"/>
            <a:r>
              <a:rPr lang="en-US" dirty="0"/>
              <a:t>Fruit in personal growth (Gal. 5:22-23)</a:t>
            </a:r>
          </a:p>
          <a:p>
            <a:pPr lvl="1"/>
            <a:r>
              <a:rPr lang="en-US" dirty="0"/>
              <a:t>Fruit in doing right (Phil. 1:11)</a:t>
            </a:r>
          </a:p>
          <a:p>
            <a:pPr lvl="1"/>
            <a:r>
              <a:rPr lang="en-US" dirty="0"/>
              <a:t>Fruit in serving others (Gal. 6:7-10)</a:t>
            </a:r>
          </a:p>
          <a:p>
            <a:pPr lvl="1"/>
            <a:r>
              <a:rPr lang="en-US" dirty="0"/>
              <a:t>Fruit in worship (Heb. 13:15)</a:t>
            </a:r>
          </a:p>
          <a:p>
            <a:pPr lvl="1"/>
            <a:r>
              <a:rPr lang="en-US" dirty="0"/>
              <a:t>Fruit in teaching the lost (1 Cor. 3:5-15)</a:t>
            </a:r>
          </a:p>
          <a:p>
            <a:pPr lvl="1"/>
            <a:r>
              <a:rPr lang="en-US" dirty="0"/>
              <a:t>This is Jesus’ expectations for “every” and “any” friend (15:2, 6)</a:t>
            </a:r>
          </a:p>
          <a:p>
            <a:r>
              <a:rPr lang="en-US" dirty="0"/>
              <a:t>Jesus’ friends keep His commandments (15:10, 14; cf. Matt. 28:20)</a:t>
            </a:r>
          </a:p>
          <a:p>
            <a:r>
              <a:rPr lang="en-US" dirty="0"/>
              <a:t>Jesus’ friends love one another (15:12, 17; cf. 13:34-35)</a:t>
            </a:r>
          </a:p>
        </p:txBody>
      </p:sp>
    </p:spTree>
    <p:extLst>
      <p:ext uri="{BB962C8B-B14F-4D97-AF65-F5344CB8AC3E}">
        <p14:creationId xmlns:p14="http://schemas.microsoft.com/office/powerpoint/2010/main" val="121476509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A830EA5-9D2E-45F9-ED05-90DCB38619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Jesus’ friends have the delight of:</a:t>
            </a:r>
          </a:p>
          <a:p>
            <a:pPr lvl="1"/>
            <a:r>
              <a:rPr lang="en-US" dirty="0"/>
              <a:t>Abiding in Christ and having Christ abide in them (15:4-5)</a:t>
            </a:r>
          </a:p>
          <a:p>
            <a:pPr lvl="1"/>
            <a:r>
              <a:rPr lang="en-US" dirty="0"/>
              <a:t>Answered prayer (15:7, 16)</a:t>
            </a:r>
          </a:p>
          <a:p>
            <a:pPr lvl="1"/>
            <a:r>
              <a:rPr lang="en-US" dirty="0"/>
              <a:t>Glorifying the Father by their actions (15:8)</a:t>
            </a:r>
          </a:p>
          <a:p>
            <a:pPr lvl="1"/>
            <a:r>
              <a:rPr lang="en-US" dirty="0"/>
              <a:t>Showing themselves to be His disciples (15:8)</a:t>
            </a:r>
          </a:p>
          <a:p>
            <a:pPr lvl="1"/>
            <a:r>
              <a:rPr lang="en-US" dirty="0"/>
              <a:t>Being loved by Christ (15:9)</a:t>
            </a:r>
          </a:p>
          <a:p>
            <a:pPr lvl="1"/>
            <a:r>
              <a:rPr lang="en-US" dirty="0"/>
              <a:t>Knowing His sacrificial love (15:13)</a:t>
            </a:r>
          </a:p>
          <a:p>
            <a:pPr lvl="1"/>
            <a:r>
              <a:rPr lang="en-US" dirty="0"/>
              <a:t>Experiencing a full joy from Christ (15:11)</a:t>
            </a:r>
          </a:p>
          <a:p>
            <a:r>
              <a:rPr lang="en-US" dirty="0"/>
              <a:t>These delights are enjoyed conditionally (“if”—15:7, 10, 14)</a:t>
            </a:r>
          </a:p>
        </p:txBody>
      </p:sp>
    </p:spTree>
    <p:extLst>
      <p:ext uri="{BB962C8B-B14F-4D97-AF65-F5344CB8AC3E}">
        <p14:creationId xmlns:p14="http://schemas.microsoft.com/office/powerpoint/2010/main" val="178664463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A830EA5-9D2E-45F9-ED05-90DCB38619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world will hate Jesus’ friends (15:18) </a:t>
            </a:r>
          </a:p>
          <a:p>
            <a:r>
              <a:rPr lang="en-US" dirty="0"/>
              <a:t>The world will persecute Jesus’ friends (15:20)</a:t>
            </a:r>
          </a:p>
          <a:p>
            <a:r>
              <a:rPr lang="en-US" dirty="0"/>
              <a:t>Jesus explained the reasons:</a:t>
            </a:r>
          </a:p>
          <a:p>
            <a:pPr lvl="1"/>
            <a:r>
              <a:rPr lang="en-US" dirty="0"/>
              <a:t>Because you are like Jesus (15:18)</a:t>
            </a:r>
          </a:p>
          <a:p>
            <a:pPr lvl="1"/>
            <a:r>
              <a:rPr lang="en-US" dirty="0"/>
              <a:t>Because you are not “of the world” (15:19; cf. 2 Cor. 6:17; 1 Pet. 2:9)</a:t>
            </a:r>
          </a:p>
          <a:p>
            <a:pPr lvl="1"/>
            <a:r>
              <a:rPr lang="en-US" dirty="0"/>
              <a:t>Because you are submitted to Christ (15:21; cf. Acts 4:1-12; 5:41)</a:t>
            </a:r>
          </a:p>
          <a:p>
            <a:pPr lvl="1"/>
            <a:r>
              <a:rPr lang="en-US" dirty="0"/>
              <a:t>Sometimes for no rightful cause at all (15:25)</a:t>
            </a:r>
          </a:p>
          <a:p>
            <a:pPr lvl="1"/>
            <a:r>
              <a:rPr lang="en-US" dirty="0"/>
              <a:t>Because the world is under the rule of Satan (14:30; 16:11; 1 John 5:19)</a:t>
            </a:r>
          </a:p>
        </p:txBody>
      </p:sp>
    </p:spTree>
    <p:extLst>
      <p:ext uri="{BB962C8B-B14F-4D97-AF65-F5344CB8AC3E}">
        <p14:creationId xmlns:p14="http://schemas.microsoft.com/office/powerpoint/2010/main" val="22905171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DED9849-CB93-3AE6-67FB-49CCDE8A29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600" dirty="0"/>
              <a:t>Believe Jesus is the Son of God – John 3:16</a:t>
            </a:r>
          </a:p>
          <a:p>
            <a:pPr>
              <a:lnSpc>
                <a:spcPct val="100000"/>
              </a:lnSpc>
            </a:pPr>
            <a:r>
              <a:rPr lang="en-US" sz="3600" dirty="0"/>
              <a:t>Repent of your sins and turn toward God – Acts 17:30</a:t>
            </a:r>
          </a:p>
          <a:p>
            <a:pPr>
              <a:lnSpc>
                <a:spcPct val="100000"/>
              </a:lnSpc>
            </a:pPr>
            <a:r>
              <a:rPr lang="en-US" sz="3600" dirty="0"/>
              <a:t>Confess your faith in Jesus Christ – Romans 10:9</a:t>
            </a:r>
          </a:p>
          <a:p>
            <a:pPr>
              <a:lnSpc>
                <a:spcPct val="100000"/>
              </a:lnSpc>
            </a:pPr>
            <a:r>
              <a:rPr lang="en-US" sz="3600" dirty="0"/>
              <a:t>Be baptized into Christ – Mark 16:16</a:t>
            </a:r>
          </a:p>
          <a:p>
            <a:pPr lvl="1">
              <a:lnSpc>
                <a:spcPct val="100000"/>
              </a:lnSpc>
            </a:pPr>
            <a:r>
              <a:rPr lang="en-US" sz="3200" dirty="0"/>
              <a:t>God will forgive all of your sins – Acts 2:38</a:t>
            </a:r>
          </a:p>
          <a:p>
            <a:pPr lvl="1">
              <a:lnSpc>
                <a:spcPct val="100000"/>
              </a:lnSpc>
            </a:pPr>
            <a:r>
              <a:rPr lang="en-US" sz="3200" dirty="0"/>
              <a:t>God will add you to His church – Acts 2:47</a:t>
            </a:r>
          </a:p>
          <a:p>
            <a:pPr lvl="1">
              <a:lnSpc>
                <a:spcPct val="100000"/>
              </a:lnSpc>
            </a:pPr>
            <a:r>
              <a:rPr lang="en-US" sz="3200" dirty="0"/>
              <a:t>God will enroll you in heaven – Hebrews 12:23</a:t>
            </a:r>
          </a:p>
          <a:p>
            <a:pPr>
              <a:lnSpc>
                <a:spcPct val="100000"/>
              </a:lnSpc>
            </a:pPr>
            <a:r>
              <a:rPr lang="en-US" sz="3600" dirty="0"/>
              <a:t>Serve your Friend faithfully – John 15:14</a:t>
            </a:r>
          </a:p>
        </p:txBody>
      </p:sp>
    </p:spTree>
    <p:extLst>
      <p:ext uri="{BB962C8B-B14F-4D97-AF65-F5344CB8AC3E}">
        <p14:creationId xmlns:p14="http://schemas.microsoft.com/office/powerpoint/2010/main" val="264979954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6122</TotalTime>
  <Words>514</Words>
  <Application>Microsoft Office PowerPoint</Application>
  <PresentationFormat>Widescreen</PresentationFormat>
  <Paragraphs>45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Sproule</dc:creator>
  <cp:lastModifiedBy>David Sproule</cp:lastModifiedBy>
  <cp:revision>47</cp:revision>
  <cp:lastPrinted>2025-04-13T18:24:42Z</cp:lastPrinted>
  <dcterms:created xsi:type="dcterms:W3CDTF">2024-12-31T23:52:29Z</dcterms:created>
  <dcterms:modified xsi:type="dcterms:W3CDTF">2026-10-04T12:37:52Z</dcterms:modified>
</cp:coreProperties>
</file>