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66" r:id="rId2"/>
    <p:sldId id="257" r:id="rId3"/>
    <p:sldId id="270" r:id="rId4"/>
    <p:sldId id="284" r:id="rId5"/>
    <p:sldId id="273" r:id="rId6"/>
    <p:sldId id="274" r:id="rId7"/>
    <p:sldId id="283" r:id="rId8"/>
    <p:sldId id="276" r:id="rId9"/>
    <p:sldId id="282" r:id="rId10"/>
    <p:sldId id="281" r:id="rId11"/>
    <p:sldId id="280" r:id="rId12"/>
    <p:sldId id="285" r:id="rId13"/>
  </p:sldIdLst>
  <p:sldSz cx="12192000"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58099B-6202-4574-B2FD-F4B938A3CFA4}" v="359" dt="2026-10-11T03:53:57.3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5" d="100"/>
          <a:sy n="75" d="100"/>
        </p:scale>
        <p:origin x="341"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Lupo" userId="59e42de3-9208-4d80-9d8a-cbb6ed8eec68" providerId="ADAL" clId="{B7B8029A-22F8-4567-80C5-F4D8BC969696}"/>
    <pc:docChg chg="undo redo custSel addSld delSld modSld modNotesMaster">
      <pc:chgData name="Robert Lupo" userId="59e42de3-9208-4d80-9d8a-cbb6ed8eec68" providerId="ADAL" clId="{B7B8029A-22F8-4567-80C5-F4D8BC969696}" dt="2026-10-11T03:53:57.346" v="1254" actId="255"/>
      <pc:docMkLst>
        <pc:docMk/>
      </pc:docMkLst>
      <pc:sldChg chg="modSp add del mod">
        <pc:chgData name="Robert Lupo" userId="59e42de3-9208-4d80-9d8a-cbb6ed8eec68" providerId="ADAL" clId="{B7B8029A-22F8-4567-80C5-F4D8BC969696}" dt="2026-10-11T03:44:22.518" v="883" actId="27107"/>
        <pc:sldMkLst>
          <pc:docMk/>
          <pc:sldMk cId="3947275951" sldId="257"/>
        </pc:sldMkLst>
        <pc:spChg chg="mod">
          <ac:chgData name="Robert Lupo" userId="59e42de3-9208-4d80-9d8a-cbb6ed8eec68" providerId="ADAL" clId="{B7B8029A-22F8-4567-80C5-F4D8BC969696}" dt="2026-10-11T03:44:22.518" v="883" actId="27107"/>
          <ac:spMkLst>
            <pc:docMk/>
            <pc:sldMk cId="3947275951" sldId="257"/>
            <ac:spMk id="2" creationId="{E85CC6CD-22B5-78DB-499A-37480F63E7C6}"/>
          </ac:spMkLst>
        </pc:spChg>
      </pc:sldChg>
      <pc:sldChg chg="addSp delSp modSp add del mod">
        <pc:chgData name="Robert Lupo" userId="59e42de3-9208-4d80-9d8a-cbb6ed8eec68" providerId="ADAL" clId="{B7B8029A-22F8-4567-80C5-F4D8BC969696}" dt="2026-10-09T18:58:12.143" v="866" actId="26606"/>
        <pc:sldMkLst>
          <pc:docMk/>
          <pc:sldMk cId="0" sldId="266"/>
        </pc:sldMkLst>
        <pc:spChg chg="mod">
          <ac:chgData name="Robert Lupo" userId="59e42de3-9208-4d80-9d8a-cbb6ed8eec68" providerId="ADAL" clId="{B7B8029A-22F8-4567-80C5-F4D8BC969696}" dt="2026-10-08T15:49:59.362" v="46" actId="1076"/>
          <ac:spMkLst>
            <pc:docMk/>
            <pc:sldMk cId="0" sldId="266"/>
            <ac:spMk id="2" creationId="{00000001-0001-4000-8000-000000000000}"/>
          </ac:spMkLst>
        </pc:spChg>
        <pc:spChg chg="add del">
          <ac:chgData name="Robert Lupo" userId="59e42de3-9208-4d80-9d8a-cbb6ed8eec68" providerId="ADAL" clId="{B7B8029A-22F8-4567-80C5-F4D8BC969696}" dt="2026-10-08T15:50:02.375" v="49" actId="478"/>
          <ac:spMkLst>
            <pc:docMk/>
            <pc:sldMk cId="0" sldId="266"/>
            <ac:spMk id="3" creationId="{00000001-0002-4000-8000-000000000000}"/>
          </ac:spMkLst>
        </pc:spChg>
        <pc:spChg chg="mod">
          <ac:chgData name="Robert Lupo" userId="59e42de3-9208-4d80-9d8a-cbb6ed8eec68" providerId="ADAL" clId="{B7B8029A-22F8-4567-80C5-F4D8BC969696}" dt="2026-10-08T15:48:22.362" v="20" actId="26606"/>
          <ac:spMkLst>
            <pc:docMk/>
            <pc:sldMk cId="0" sldId="266"/>
            <ac:spMk id="4" creationId="{00000001-0003-4000-8000-000000000000}"/>
          </ac:spMkLst>
        </pc:spChg>
        <pc:spChg chg="mod">
          <ac:chgData name="Robert Lupo" userId="59e42de3-9208-4d80-9d8a-cbb6ed8eec68" providerId="ADAL" clId="{B7B8029A-22F8-4567-80C5-F4D8BC969696}" dt="2026-10-08T15:50:14.401" v="51" actId="403"/>
          <ac:spMkLst>
            <pc:docMk/>
            <pc:sldMk cId="0" sldId="266"/>
            <ac:spMk id="5" creationId="{00000001-0004-4000-8000-000000000000}"/>
          </ac:spMkLst>
        </pc:spChg>
        <pc:spChg chg="mod">
          <ac:chgData name="Robert Lupo" userId="59e42de3-9208-4d80-9d8a-cbb6ed8eec68" providerId="ADAL" clId="{B7B8029A-22F8-4567-80C5-F4D8BC969696}" dt="2026-10-08T15:48:22.362" v="20" actId="26606"/>
          <ac:spMkLst>
            <pc:docMk/>
            <pc:sldMk cId="0" sldId="266"/>
            <ac:spMk id="6" creationId="{00000001-0005-4000-8000-000000000000}"/>
          </ac:spMkLst>
        </pc:spChg>
        <pc:spChg chg="mod">
          <ac:chgData name="Robert Lupo" userId="59e42de3-9208-4d80-9d8a-cbb6ed8eec68" providerId="ADAL" clId="{B7B8029A-22F8-4567-80C5-F4D8BC969696}" dt="2026-10-08T15:49:54.433" v="41" actId="1076"/>
          <ac:spMkLst>
            <pc:docMk/>
            <pc:sldMk cId="0" sldId="266"/>
            <ac:spMk id="7" creationId="{00000001-0006-4000-8000-000000000000}"/>
          </ac:spMkLst>
        </pc:spChg>
      </pc:sldChg>
      <pc:sldChg chg="modSp add del mod modAnim">
        <pc:chgData name="Robert Lupo" userId="59e42de3-9208-4d80-9d8a-cbb6ed8eec68" providerId="ADAL" clId="{B7B8029A-22F8-4567-80C5-F4D8BC969696}" dt="2026-10-11T03:44:57.216" v="885"/>
        <pc:sldMkLst>
          <pc:docMk/>
          <pc:sldMk cId="0" sldId="270"/>
        </pc:sldMkLst>
        <pc:spChg chg="mod">
          <ac:chgData name="Robert Lupo" userId="59e42de3-9208-4d80-9d8a-cbb6ed8eec68" providerId="ADAL" clId="{B7B8029A-22F8-4567-80C5-F4D8BC969696}" dt="2026-10-07T15:55:24.861" v="4"/>
          <ac:spMkLst>
            <pc:docMk/>
            <pc:sldMk cId="0" sldId="270"/>
            <ac:spMk id="4" creationId="{00000009-0003-4000-8000-000000000000}"/>
          </ac:spMkLst>
        </pc:spChg>
        <pc:spChg chg="mod">
          <ac:chgData name="Robert Lupo" userId="59e42de3-9208-4d80-9d8a-cbb6ed8eec68" providerId="ADAL" clId="{B7B8029A-22F8-4567-80C5-F4D8BC969696}" dt="2026-10-09T18:49:13.479" v="795" actId="20577"/>
          <ac:spMkLst>
            <pc:docMk/>
            <pc:sldMk cId="0" sldId="270"/>
            <ac:spMk id="5" creationId="{00000009-0004-4000-8000-000000000000}"/>
          </ac:spMkLst>
        </pc:spChg>
      </pc:sldChg>
      <pc:sldChg chg="modSp add del mod">
        <pc:chgData name="Robert Lupo" userId="59e42de3-9208-4d80-9d8a-cbb6ed8eec68" providerId="ADAL" clId="{B7B8029A-22F8-4567-80C5-F4D8BC969696}" dt="2026-10-11T03:45:23.789" v="890" actId="20577"/>
        <pc:sldMkLst>
          <pc:docMk/>
          <pc:sldMk cId="0" sldId="273"/>
        </pc:sldMkLst>
        <pc:spChg chg="mod">
          <ac:chgData name="Robert Lupo" userId="59e42de3-9208-4d80-9d8a-cbb6ed8eec68" providerId="ADAL" clId="{B7B8029A-22F8-4567-80C5-F4D8BC969696}" dt="2026-10-11T03:45:23.789" v="890" actId="20577"/>
          <ac:spMkLst>
            <pc:docMk/>
            <pc:sldMk cId="0" sldId="273"/>
            <ac:spMk id="10" creationId="{00000007-000A-4000-8000-000000000000}"/>
          </ac:spMkLst>
        </pc:spChg>
        <pc:spChg chg="mod">
          <ac:chgData name="Robert Lupo" userId="59e42de3-9208-4d80-9d8a-cbb6ed8eec68" providerId="ADAL" clId="{B7B8029A-22F8-4567-80C5-F4D8BC969696}" dt="2026-10-09T18:50:05.068" v="864" actId="6549"/>
          <ac:spMkLst>
            <pc:docMk/>
            <pc:sldMk cId="0" sldId="273"/>
            <ac:spMk id="17" creationId="{00000007-0001-4000-8000-000000000000}"/>
          </ac:spMkLst>
        </pc:spChg>
      </pc:sldChg>
      <pc:sldChg chg="addSp delSp modSp add del mod delAnim">
        <pc:chgData name="Robert Lupo" userId="59e42de3-9208-4d80-9d8a-cbb6ed8eec68" providerId="ADAL" clId="{B7B8029A-22F8-4567-80C5-F4D8BC969696}" dt="2026-10-11T03:45:44.130" v="894" actId="20577"/>
        <pc:sldMkLst>
          <pc:docMk/>
          <pc:sldMk cId="0" sldId="274"/>
        </pc:sldMkLst>
        <pc:spChg chg="mod">
          <ac:chgData name="Robert Lupo" userId="59e42de3-9208-4d80-9d8a-cbb6ed8eec68" providerId="ADAL" clId="{B7B8029A-22F8-4567-80C5-F4D8BC969696}" dt="2026-10-11T03:45:38.829" v="891" actId="20577"/>
          <ac:spMkLst>
            <pc:docMk/>
            <pc:sldMk cId="0" sldId="274"/>
            <ac:spMk id="4" creationId="{00000005-0004-4000-8000-000000000000}"/>
          </ac:spMkLst>
        </pc:spChg>
        <pc:spChg chg="mod">
          <ac:chgData name="Robert Lupo" userId="59e42de3-9208-4d80-9d8a-cbb6ed8eec68" providerId="ADAL" clId="{B7B8029A-22F8-4567-80C5-F4D8BC969696}" dt="2026-10-11T03:45:44.130" v="894" actId="20577"/>
          <ac:spMkLst>
            <pc:docMk/>
            <pc:sldMk cId="0" sldId="274"/>
            <ac:spMk id="6" creationId="{00000005-0006-4000-8000-000000000000}"/>
          </ac:spMkLst>
        </pc:spChg>
        <pc:spChg chg="mod">
          <ac:chgData name="Robert Lupo" userId="59e42de3-9208-4d80-9d8a-cbb6ed8eec68" providerId="ADAL" clId="{B7B8029A-22F8-4567-80C5-F4D8BC969696}" dt="2026-10-09T19:06:43.906" v="877" actId="14100"/>
          <ac:spMkLst>
            <pc:docMk/>
            <pc:sldMk cId="0" sldId="274"/>
            <ac:spMk id="7" creationId="{00000005-0007-4000-8000-000000000000}"/>
          </ac:spMkLst>
        </pc:spChg>
        <pc:spChg chg="mod">
          <ac:chgData name="Robert Lupo" userId="59e42de3-9208-4d80-9d8a-cbb6ed8eec68" providerId="ADAL" clId="{B7B8029A-22F8-4567-80C5-F4D8BC969696}" dt="2026-10-09T18:49:45.236" v="826" actId="6549"/>
          <ac:spMkLst>
            <pc:docMk/>
            <pc:sldMk cId="0" sldId="274"/>
            <ac:spMk id="14" creationId="{00000005-0001-4000-8000-000000000000}"/>
          </ac:spMkLst>
        </pc:spChg>
        <pc:picChg chg="add mod">
          <ac:chgData name="Robert Lupo" userId="59e42de3-9208-4d80-9d8a-cbb6ed8eec68" providerId="ADAL" clId="{B7B8029A-22F8-4567-80C5-F4D8BC969696}" dt="2026-10-09T19:06:55.411" v="881" actId="14100"/>
          <ac:picMkLst>
            <pc:docMk/>
            <pc:sldMk cId="0" sldId="274"/>
            <ac:picMk id="5" creationId="{41A583BF-CF89-CA0E-1470-2D110BC6F2D8}"/>
          </ac:picMkLst>
        </pc:picChg>
      </pc:sldChg>
      <pc:sldChg chg="addSp delSp modSp add del mod modAnim">
        <pc:chgData name="Robert Lupo" userId="59e42de3-9208-4d80-9d8a-cbb6ed8eec68" providerId="ADAL" clId="{B7B8029A-22F8-4567-80C5-F4D8BC969696}" dt="2026-10-11T03:48:19.057" v="908"/>
        <pc:sldMkLst>
          <pc:docMk/>
          <pc:sldMk cId="0" sldId="276"/>
        </pc:sldMkLst>
        <pc:spChg chg="mod">
          <ac:chgData name="Robert Lupo" userId="59e42de3-9208-4d80-9d8a-cbb6ed8eec68" providerId="ADAL" clId="{B7B8029A-22F8-4567-80C5-F4D8BC969696}" dt="2026-10-11T03:47:54.322" v="906" actId="20577"/>
          <ac:spMkLst>
            <pc:docMk/>
            <pc:sldMk cId="0" sldId="276"/>
            <ac:spMk id="4" creationId="{00000005-0004-4000-8000-000000000000}"/>
          </ac:spMkLst>
        </pc:spChg>
        <pc:spChg chg="mod">
          <ac:chgData name="Robert Lupo" userId="59e42de3-9208-4d80-9d8a-cbb6ed8eec68" providerId="ADAL" clId="{B7B8029A-22F8-4567-80C5-F4D8BC969696}" dt="2026-10-09T16:04:10.043" v="258" actId="20577"/>
          <ac:spMkLst>
            <pc:docMk/>
            <pc:sldMk cId="0" sldId="276"/>
            <ac:spMk id="14" creationId="{00000005-0001-4000-8000-000000000000}"/>
          </ac:spMkLst>
        </pc:spChg>
      </pc:sldChg>
      <pc:sldChg chg="add del setBg">
        <pc:chgData name="Robert Lupo" userId="59e42de3-9208-4d80-9d8a-cbb6ed8eec68" providerId="ADAL" clId="{B7B8029A-22F8-4567-80C5-F4D8BC969696}" dt="2026-10-09T18:58:12.143" v="866" actId="26606"/>
        <pc:sldMkLst>
          <pc:docMk/>
          <pc:sldMk cId="0" sldId="280"/>
        </pc:sldMkLst>
      </pc:sldChg>
      <pc:sldChg chg="add del">
        <pc:chgData name="Robert Lupo" userId="59e42de3-9208-4d80-9d8a-cbb6ed8eec68" providerId="ADAL" clId="{B7B8029A-22F8-4567-80C5-F4D8BC969696}" dt="2026-10-09T18:58:12.143" v="866" actId="26606"/>
        <pc:sldMkLst>
          <pc:docMk/>
          <pc:sldMk cId="0" sldId="281"/>
        </pc:sldMkLst>
      </pc:sldChg>
      <pc:sldChg chg="add del">
        <pc:chgData name="Robert Lupo" userId="59e42de3-9208-4d80-9d8a-cbb6ed8eec68" providerId="ADAL" clId="{B7B8029A-22F8-4567-80C5-F4D8BC969696}" dt="2026-10-09T18:58:12.143" v="866" actId="26606"/>
        <pc:sldMkLst>
          <pc:docMk/>
          <pc:sldMk cId="0" sldId="282"/>
        </pc:sldMkLst>
      </pc:sldChg>
      <pc:sldChg chg="modSp add del mod setBg">
        <pc:chgData name="Robert Lupo" userId="59e42de3-9208-4d80-9d8a-cbb6ed8eec68" providerId="ADAL" clId="{B7B8029A-22F8-4567-80C5-F4D8BC969696}" dt="2026-10-11T03:46:18.579" v="895" actId="27107"/>
        <pc:sldMkLst>
          <pc:docMk/>
          <pc:sldMk cId="0" sldId="283"/>
        </pc:sldMkLst>
        <pc:spChg chg="mod">
          <ac:chgData name="Robert Lupo" userId="59e42de3-9208-4d80-9d8a-cbb6ed8eec68" providerId="ADAL" clId="{B7B8029A-22F8-4567-80C5-F4D8BC969696}" dt="2026-10-11T03:46:18.579" v="895" actId="27107"/>
          <ac:spMkLst>
            <pc:docMk/>
            <pc:sldMk cId="0" sldId="283"/>
            <ac:spMk id="12" creationId="{00000008-000B-4000-8000-000000000000}"/>
          </ac:spMkLst>
        </pc:spChg>
      </pc:sldChg>
      <pc:sldChg chg="addSp delSp modSp add del mod">
        <pc:chgData name="Robert Lupo" userId="59e42de3-9208-4d80-9d8a-cbb6ed8eec68" providerId="ADAL" clId="{B7B8029A-22F8-4567-80C5-F4D8BC969696}" dt="2026-10-09T18:58:49.805" v="871" actId="113"/>
        <pc:sldMkLst>
          <pc:docMk/>
          <pc:sldMk cId="0" sldId="284"/>
        </pc:sldMkLst>
        <pc:spChg chg="mod">
          <ac:chgData name="Robert Lupo" userId="59e42de3-9208-4d80-9d8a-cbb6ed8eec68" providerId="ADAL" clId="{B7B8029A-22F8-4567-80C5-F4D8BC969696}" dt="2026-10-09T18:46:24.832" v="774" actId="1076"/>
          <ac:spMkLst>
            <pc:docMk/>
            <pc:sldMk cId="0" sldId="284"/>
            <ac:spMk id="2" creationId="{00000006-0002-4000-8000-000000000000}"/>
          </ac:spMkLst>
        </pc:spChg>
        <pc:spChg chg="mod">
          <ac:chgData name="Robert Lupo" userId="59e42de3-9208-4d80-9d8a-cbb6ed8eec68" providerId="ADAL" clId="{B7B8029A-22F8-4567-80C5-F4D8BC969696}" dt="2026-10-09T18:46:57.408" v="780" actId="1076"/>
          <ac:spMkLst>
            <pc:docMk/>
            <pc:sldMk cId="0" sldId="284"/>
            <ac:spMk id="4" creationId="{00000006-0004-4000-8000-000000000000}"/>
          </ac:spMkLst>
        </pc:spChg>
        <pc:spChg chg="mod">
          <ac:chgData name="Robert Lupo" userId="59e42de3-9208-4d80-9d8a-cbb6ed8eec68" providerId="ADAL" clId="{B7B8029A-22F8-4567-80C5-F4D8BC969696}" dt="2026-10-09T18:58:38.193" v="867" actId="122"/>
          <ac:spMkLst>
            <pc:docMk/>
            <pc:sldMk cId="0" sldId="284"/>
            <ac:spMk id="5" creationId="{00000006-0005-4000-8000-000000000000}"/>
          </ac:spMkLst>
        </pc:spChg>
        <pc:spChg chg="mod">
          <ac:chgData name="Robert Lupo" userId="59e42de3-9208-4d80-9d8a-cbb6ed8eec68" providerId="ADAL" clId="{B7B8029A-22F8-4567-80C5-F4D8BC969696}" dt="2026-10-09T18:58:40.182" v="868" actId="122"/>
          <ac:spMkLst>
            <pc:docMk/>
            <pc:sldMk cId="0" sldId="284"/>
            <ac:spMk id="6" creationId="{00000006-0006-4000-8000-000000000000}"/>
          </ac:spMkLst>
        </pc:spChg>
        <pc:spChg chg="mod">
          <ac:chgData name="Robert Lupo" userId="59e42de3-9208-4d80-9d8a-cbb6ed8eec68" providerId="ADAL" clId="{B7B8029A-22F8-4567-80C5-F4D8BC969696}" dt="2026-10-09T18:58:43.472" v="869" actId="122"/>
          <ac:spMkLst>
            <pc:docMk/>
            <pc:sldMk cId="0" sldId="284"/>
            <ac:spMk id="7" creationId="{00000006-0007-4000-8000-000000000000}"/>
          </ac:spMkLst>
        </pc:spChg>
        <pc:spChg chg="mod">
          <ac:chgData name="Robert Lupo" userId="59e42de3-9208-4d80-9d8a-cbb6ed8eec68" providerId="ADAL" clId="{B7B8029A-22F8-4567-80C5-F4D8BC969696}" dt="2026-10-09T18:46:19.720" v="772" actId="1076"/>
          <ac:spMkLst>
            <pc:docMk/>
            <pc:sldMk cId="0" sldId="284"/>
            <ac:spMk id="9" creationId="{00000006-0009-4000-8000-000000000000}"/>
          </ac:spMkLst>
        </pc:spChg>
        <pc:spChg chg="mod">
          <ac:chgData name="Robert Lupo" userId="59e42de3-9208-4d80-9d8a-cbb6ed8eec68" providerId="ADAL" clId="{B7B8029A-22F8-4567-80C5-F4D8BC969696}" dt="2026-10-09T18:58:49.805" v="871" actId="113"/>
          <ac:spMkLst>
            <pc:docMk/>
            <pc:sldMk cId="0" sldId="284"/>
            <ac:spMk id="14" creationId="{00000006-000E-4000-8000-000000000000}"/>
          </ac:spMkLst>
        </pc:spChg>
        <pc:spChg chg="mod">
          <ac:chgData name="Robert Lupo" userId="59e42de3-9208-4d80-9d8a-cbb6ed8eec68" providerId="ADAL" clId="{B7B8029A-22F8-4567-80C5-F4D8BC969696}" dt="2026-10-09T18:42:09.248" v="511" actId="20577"/>
          <ac:spMkLst>
            <pc:docMk/>
            <pc:sldMk cId="0" sldId="284"/>
            <ac:spMk id="17" creationId="{00000006-0001-4000-8000-000000000000}"/>
          </ac:spMkLst>
        </pc:spChg>
        <pc:spChg chg="add mod">
          <ac:chgData name="Robert Lupo" userId="59e42de3-9208-4d80-9d8a-cbb6ed8eec68" providerId="ADAL" clId="{B7B8029A-22F8-4567-80C5-F4D8BC969696}" dt="2026-10-09T18:46:10.772" v="771" actId="1076"/>
          <ac:spMkLst>
            <pc:docMk/>
            <pc:sldMk cId="0" sldId="284"/>
            <ac:spMk id="18" creationId="{75E59A95-49B7-63F2-DE8D-C852F7142910}"/>
          </ac:spMkLst>
        </pc:spChg>
      </pc:sldChg>
      <pc:sldChg chg="addSp delSp modSp add mod addAnim delAnim modAnim">
        <pc:chgData name="Robert Lupo" userId="59e42de3-9208-4d80-9d8a-cbb6ed8eec68" providerId="ADAL" clId="{B7B8029A-22F8-4567-80C5-F4D8BC969696}" dt="2026-10-11T03:53:57.346" v="1254" actId="255"/>
        <pc:sldMkLst>
          <pc:docMk/>
          <pc:sldMk cId="334848384" sldId="285"/>
        </pc:sldMkLst>
        <pc:spChg chg="add del">
          <ac:chgData name="Robert Lupo" userId="59e42de3-9208-4d80-9d8a-cbb6ed8eec68" providerId="ADAL" clId="{B7B8029A-22F8-4567-80C5-F4D8BC969696}" dt="2026-10-11T03:49:57.820" v="971" actId="478"/>
          <ac:spMkLst>
            <pc:docMk/>
            <pc:sldMk cId="334848384" sldId="285"/>
            <ac:spMk id="2" creationId="{259F7EB5-7363-8DED-04A6-B56441CE4678}"/>
          </ac:spMkLst>
        </pc:spChg>
        <pc:spChg chg="mod">
          <ac:chgData name="Robert Lupo" userId="59e42de3-9208-4d80-9d8a-cbb6ed8eec68" providerId="ADAL" clId="{B7B8029A-22F8-4567-80C5-F4D8BC969696}" dt="2026-10-11T03:49:42.126" v="965" actId="20577"/>
          <ac:spMkLst>
            <pc:docMk/>
            <pc:sldMk cId="334848384" sldId="285"/>
            <ac:spMk id="3" creationId="{48C08F24-D511-39B4-BE7A-DCF97F6841EF}"/>
          </ac:spMkLst>
        </pc:spChg>
        <pc:spChg chg="mod">
          <ac:chgData name="Robert Lupo" userId="59e42de3-9208-4d80-9d8a-cbb6ed8eec68" providerId="ADAL" clId="{B7B8029A-22F8-4567-80C5-F4D8BC969696}" dt="2026-10-11T03:53:57.346" v="1254" actId="255"/>
          <ac:spMkLst>
            <pc:docMk/>
            <pc:sldMk cId="334848384" sldId="285"/>
            <ac:spMk id="4" creationId="{29A61C5F-960B-03D9-33F3-FCAF6BAE60D3}"/>
          </ac:spMkLst>
        </pc:spChg>
        <pc:spChg chg="del">
          <ac:chgData name="Robert Lupo" userId="59e42de3-9208-4d80-9d8a-cbb6ed8eec68" providerId="ADAL" clId="{B7B8029A-22F8-4567-80C5-F4D8BC969696}" dt="2026-10-11T03:50:19.019" v="976" actId="478"/>
          <ac:spMkLst>
            <pc:docMk/>
            <pc:sldMk cId="334848384" sldId="285"/>
            <ac:spMk id="6" creationId="{BA424B62-DCB3-2B12-ACCD-C38C01F9947F}"/>
          </ac:spMkLst>
        </pc:spChg>
        <pc:spChg chg="del">
          <ac:chgData name="Robert Lupo" userId="59e42de3-9208-4d80-9d8a-cbb6ed8eec68" providerId="ADAL" clId="{B7B8029A-22F8-4567-80C5-F4D8BC969696}" dt="2026-10-11T03:50:12.464" v="975" actId="478"/>
          <ac:spMkLst>
            <pc:docMk/>
            <pc:sldMk cId="334848384" sldId="285"/>
            <ac:spMk id="7" creationId="{C945DC04-EDC9-E99B-AF78-0FC330A5271F}"/>
          </ac:spMkLst>
        </pc:spChg>
        <pc:spChg chg="del">
          <ac:chgData name="Robert Lupo" userId="59e42de3-9208-4d80-9d8a-cbb6ed8eec68" providerId="ADAL" clId="{B7B8029A-22F8-4567-80C5-F4D8BC969696}" dt="2026-10-11T03:50:05.453" v="974" actId="478"/>
          <ac:spMkLst>
            <pc:docMk/>
            <pc:sldMk cId="334848384" sldId="285"/>
            <ac:spMk id="8" creationId="{7EB0E941-426F-B0C4-2BA9-8CD601BFD486}"/>
          </ac:spMkLst>
        </pc:spChg>
        <pc:spChg chg="del mod">
          <ac:chgData name="Robert Lupo" userId="59e42de3-9208-4d80-9d8a-cbb6ed8eec68" providerId="ADAL" clId="{B7B8029A-22F8-4567-80C5-F4D8BC969696}" dt="2026-10-11T03:50:02.773" v="973" actId="478"/>
          <ac:spMkLst>
            <pc:docMk/>
            <pc:sldMk cId="334848384" sldId="285"/>
            <ac:spMk id="9" creationId="{B0C0A90C-3425-FF1C-5A70-A28DA121EA2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6957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53977-FB26-6735-F3EE-BEC9E67991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71FD2F-EB97-9D87-DF8C-04CD2EDA4A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4792B6-B523-A692-04D1-F017DDC4E893}"/>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A354E67F-043F-52C3-8B47-990763670EA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102264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8AA1C-6538-5B80-DEDD-CC352B125B40}"/>
            </a:ext>
          </a:extLst>
        </p:cNvPr>
        <p:cNvGrpSpPr/>
        <p:nvPr/>
      </p:nvGrpSpPr>
      <p:grpSpPr>
        <a:xfrm>
          <a:off x="0" y="0"/>
          <a:ext cx="0" cy="0"/>
          <a:chOff x="0" y="0"/>
          <a:chExt cx="0" cy="0"/>
        </a:xfrm>
      </p:grpSpPr>
    </p:spTree>
    <p:extLst>
      <p:ext uri="{BB962C8B-B14F-4D97-AF65-F5344CB8AC3E}">
        <p14:creationId xmlns:p14="http://schemas.microsoft.com/office/powerpoint/2010/main" val="2066895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3148852"/>
      </p:ext>
    </p:extLst>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rcRect t="27" b="27"/>
          <a:stretch>
            <a:fillRect/>
          </a:stretch>
        </p:blipFill>
        <p:spPr>
          <a:xfrm>
            <a:off x="0" y="0"/>
            <a:ext cx="12192000" cy="6858000"/>
          </a:xfrm>
          <a:prstGeom prst="rect">
            <a:avLst/>
          </a:prstGeom>
        </p:spPr>
      </p:pic>
      <p:sp>
        <p:nvSpPr>
          <p:cNvPr id="2" name="cover-overlay">
            <a:extLst>
              <a:ext uri="{FF2B5EF4-FFF2-40B4-BE49-F238E27FC236}">
                <a16:creationId xmlns:a16="http://schemas.microsoft.com/office/drawing/2014/main" id="{00000001-0001-4000-8000-000000000000}"/>
              </a:ext>
            </a:extLst>
          </p:cNvPr>
          <p:cNvSpPr>
            <a:spLocks noGrp="1"/>
          </p:cNvSpPr>
          <p:nvPr/>
        </p:nvSpPr>
        <p:spPr>
          <a:xfrm>
            <a:off x="0" y="0"/>
            <a:ext cx="12192000" cy="6858000"/>
          </a:xfrm>
          <a:prstGeom prst="rect">
            <a:avLst/>
          </a:prstGeom>
          <a:solidFill>
            <a:srgbClr val="052D3A">
              <a:alpha val="62000"/>
            </a:srgbClr>
          </a:solidFill>
          <a:ln w="0">
            <a:noFill/>
            <a:prstDash val="solid"/>
          </a:ln>
        </p:spPr>
        <p:txBody>
          <a:bodyPr/>
          <a:lstStyle/>
          <a:p>
            <a:endParaRPr lang="en-US"/>
          </a:p>
        </p:txBody>
      </p:sp>
      <p:sp>
        <p:nvSpPr>
          <p:cNvPr id="3" name="accent-line">
            <a:extLst>
              <a:ext uri="{FF2B5EF4-FFF2-40B4-BE49-F238E27FC236}">
                <a16:creationId xmlns:a16="http://schemas.microsoft.com/office/drawing/2014/main" id="{00000001-0002-4000-8000-000000000000}"/>
              </a:ext>
            </a:extLst>
          </p:cNvPr>
          <p:cNvSpPr>
            <a:spLocks noGrp="1"/>
          </p:cNvSpPr>
          <p:nvPr/>
        </p:nvSpPr>
        <p:spPr>
          <a:xfrm>
            <a:off x="762000" y="990600"/>
            <a:ext cx="76200" cy="4000500"/>
          </a:xfrm>
          <a:prstGeom prst="rect">
            <a:avLst/>
          </a:prstGeom>
          <a:solidFill>
            <a:srgbClr val="4FD1C5"/>
          </a:solidFill>
          <a:ln w="0">
            <a:noFill/>
            <a:prstDash val="solid"/>
          </a:ln>
        </p:spPr>
        <p:txBody>
          <a:bodyPr/>
          <a:lstStyle/>
          <a:p>
            <a:endParaRPr lang="en-US"/>
          </a:p>
        </p:txBody>
      </p:sp>
      <p:sp>
        <p:nvSpPr>
          <p:cNvPr id="4" name="cover-kicker">
            <a:extLst>
              <a:ext uri="{FF2B5EF4-FFF2-40B4-BE49-F238E27FC236}">
                <a16:creationId xmlns:a16="http://schemas.microsoft.com/office/drawing/2014/main" id="{00000001-0003-4000-8000-000000000000}"/>
              </a:ext>
            </a:extLst>
          </p:cNvPr>
          <p:cNvSpPr>
            <a:spLocks noGrp="1"/>
          </p:cNvSpPr>
          <p:nvPr/>
        </p:nvSpPr>
        <p:spPr>
          <a:xfrm>
            <a:off x="1066800" y="1047750"/>
            <a:ext cx="6858000" cy="609600"/>
          </a:xfrm>
          <a:prstGeom prst="rect">
            <a:avLst/>
          </a:prstGeom>
          <a:noFill/>
          <a:ln w="0">
            <a:noFill/>
            <a:prstDash val="solid"/>
          </a:ln>
        </p:spPr>
        <p:txBody>
          <a:bodyPr wrap="square" lIns="0" tIns="0" rIns="0" bIns="0" anchor="ctr">
            <a:noAutofit/>
          </a:bodyPr>
          <a:lstStyle/>
          <a:p>
            <a:pPr algn="l">
              <a:defRPr sz="2550" b="1">
                <a:solidFill>
                  <a:srgbClr val="BFE8E5"/>
                </a:solidFill>
                <a:latin typeface="Aptos Display"/>
                <a:ea typeface="Aptos Display"/>
                <a:cs typeface="Aptos Display"/>
              </a:defRPr>
            </a:pPr>
            <a:endParaRPr lang="en-US"/>
          </a:p>
        </p:txBody>
      </p:sp>
      <p:sp>
        <p:nvSpPr>
          <p:cNvPr id="5" name="cover-title">
            <a:extLst>
              <a:ext uri="{FF2B5EF4-FFF2-40B4-BE49-F238E27FC236}">
                <a16:creationId xmlns:a16="http://schemas.microsoft.com/office/drawing/2014/main" id="{00000001-0004-4000-8000-000000000000}"/>
              </a:ext>
            </a:extLst>
          </p:cNvPr>
          <p:cNvSpPr>
            <a:spLocks noGrp="1"/>
          </p:cNvSpPr>
          <p:nvPr/>
        </p:nvSpPr>
        <p:spPr>
          <a:xfrm>
            <a:off x="1051560" y="1463040"/>
            <a:ext cx="6766560" cy="1508760"/>
          </a:xfrm>
          <a:prstGeom prst="rect">
            <a:avLst/>
          </a:prstGeom>
          <a:noFill/>
          <a:ln w="0">
            <a:noFill/>
            <a:prstDash val="solid"/>
          </a:ln>
        </p:spPr>
        <p:txBody>
          <a:bodyPr wrap="square" lIns="27432" tIns="18288" rIns="27432" bIns="18288" anchor="ctr">
            <a:noAutofit/>
          </a:bodyPr>
          <a:lstStyle/>
          <a:p>
            <a:pPr algn="l">
              <a:lnSpc>
                <a:spcPct val="100000"/>
              </a:lnSpc>
              <a:spcAft>
                <a:spcPts val="0"/>
              </a:spcAft>
              <a:defRPr sz="6150" b="1">
                <a:solidFill>
                  <a:srgbClr val="FFFFFF"/>
                </a:solidFill>
                <a:latin typeface="Aptos Display"/>
                <a:ea typeface="Aptos Display"/>
                <a:cs typeface="Aptos Display"/>
              </a:defRPr>
            </a:pPr>
            <a:r>
              <a:rPr lang="en-US" sz="4800" b="1">
                <a:solidFill>
                  <a:srgbClr val="FFFFFF"/>
                </a:solidFill>
                <a:latin typeface="Aptos Display"/>
              </a:rPr>
              <a:t>Are You a Stale Christian?</a:t>
            </a:r>
          </a:p>
        </p:txBody>
      </p:sp>
      <p:sp>
        <p:nvSpPr>
          <p:cNvPr id="6" name="cover-subtitle">
            <a:extLst>
              <a:ext uri="{FF2B5EF4-FFF2-40B4-BE49-F238E27FC236}">
                <a16:creationId xmlns:a16="http://schemas.microsoft.com/office/drawing/2014/main" id="{00000001-0005-4000-8000-000000000000}"/>
              </a:ext>
            </a:extLst>
          </p:cNvPr>
          <p:cNvSpPr>
            <a:spLocks noGrp="1"/>
          </p:cNvSpPr>
          <p:nvPr/>
        </p:nvSpPr>
        <p:spPr>
          <a:xfrm>
            <a:off x="1104900" y="3905250"/>
            <a:ext cx="6477000" cy="533400"/>
          </a:xfrm>
          <a:prstGeom prst="rect">
            <a:avLst/>
          </a:prstGeom>
          <a:noFill/>
          <a:ln w="0">
            <a:noFill/>
            <a:prstDash val="solid"/>
          </a:ln>
        </p:spPr>
        <p:txBody>
          <a:bodyPr wrap="square" lIns="0" tIns="0" rIns="0" bIns="0" anchor="ctr">
            <a:noAutofit/>
          </a:bodyPr>
          <a:lstStyle/>
          <a:p>
            <a:pPr algn="l">
              <a:defRPr sz="2550" b="0">
                <a:solidFill>
                  <a:srgbClr val="E8F7F7"/>
                </a:solidFill>
                <a:latin typeface="Aptos"/>
                <a:ea typeface="Aptos"/>
                <a:cs typeface="Aptos"/>
              </a:defRPr>
            </a:pPr>
            <a:endParaRPr lang="en-US"/>
          </a:p>
        </p:txBody>
      </p:sp>
      <p:sp>
        <p:nvSpPr>
          <p:cNvPr id="7" name="cover-scripture">
            <a:extLst>
              <a:ext uri="{FF2B5EF4-FFF2-40B4-BE49-F238E27FC236}">
                <a16:creationId xmlns:a16="http://schemas.microsoft.com/office/drawing/2014/main" id="{00000001-0006-4000-8000-000000000000}"/>
              </a:ext>
            </a:extLst>
          </p:cNvPr>
          <p:cNvSpPr>
            <a:spLocks noGrp="1"/>
          </p:cNvSpPr>
          <p:nvPr/>
        </p:nvSpPr>
        <p:spPr>
          <a:xfrm>
            <a:off x="1051560" y="5120640"/>
            <a:ext cx="4389120" cy="502920"/>
          </a:xfrm>
          <a:prstGeom prst="rect">
            <a:avLst/>
          </a:prstGeom>
          <a:noFill/>
          <a:ln w="0">
            <a:noFill/>
            <a:prstDash val="solid"/>
          </a:ln>
        </p:spPr>
        <p:txBody>
          <a:bodyPr wrap="square" lIns="27432" tIns="18288" rIns="27432" bIns="18288" anchor="ctr">
            <a:noAutofit/>
          </a:bodyPr>
          <a:lstStyle/>
          <a:p>
            <a:pPr algn="l">
              <a:lnSpc>
                <a:spcPct val="100000"/>
              </a:lnSpc>
              <a:spcAft>
                <a:spcPts val="0"/>
              </a:spcAft>
              <a:defRPr sz="2250" b="1">
                <a:solidFill>
                  <a:srgbClr val="4FD1C5"/>
                </a:solidFill>
                <a:latin typeface="Aptos Display"/>
                <a:ea typeface="Aptos Display"/>
                <a:cs typeface="Aptos Display"/>
              </a:defRPr>
            </a:pPr>
            <a:r>
              <a:rPr lang="en-US" sz="2200" b="1">
                <a:solidFill>
                  <a:srgbClr val="4FD1C5"/>
                </a:solidFill>
                <a:latin typeface="Aptos"/>
              </a:rPr>
              <a:t>Rev 3:14-22</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fill="hold"/>
                                        <p:tgtEl>
                                          <p:spTgt spid="2"/>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fill="hold"/>
                                        <p:tgtEl>
                                          <p:spTgt spid="3"/>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fill="hold"/>
                                        <p:tgtEl>
                                          <p:spTgt spid="5"/>
                                        </p:tgtEl>
                                      </p:cBhvr>
                                    </p:animEffect>
                                  </p:childTnLst>
                                </p:cTn>
                              </p:par>
                              <p:par>
                                <p:cTn id="14" presetID="10" presetClass="entr" presetSubtype="0" fill="hold" grpId="0" nodeType="withEffect">
                                  <p:stCondLst>
                                    <p:cond delay="4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fill="hold"/>
                                        <p:tgtEl>
                                          <p:spTgt spid="4"/>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fill="hold"/>
                                        <p:tgtEl>
                                          <p:spTgt spid="6"/>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ADCC4-3EF2-2AB9-CB94-8F6C7EABF6BE}"/>
            </a:ext>
          </a:extLst>
        </p:cNvPr>
        <p:cNvGrpSpPr/>
        <p:nvPr/>
      </p:nvGrpSpPr>
      <p:grpSpPr>
        <a:xfrm>
          <a:off x="0" y="0"/>
          <a:ext cx="0" cy="0"/>
          <a:chOff x="0" y="0"/>
          <a:chExt cx="0" cy="0"/>
        </a:xfrm>
      </p:grpSpPr>
      <p:sp>
        <p:nvSpPr>
          <p:cNvPr id="14" name="left-rail">
            <a:extLst>
              <a:ext uri="{FF2B5EF4-FFF2-40B4-BE49-F238E27FC236}">
                <a16:creationId xmlns:a16="http://schemas.microsoft.com/office/drawing/2014/main" id="{B2E0CCE6-BF9E-5F74-6AF7-86F10B71E71C}"/>
              </a:ext>
            </a:extLst>
          </p:cNvPr>
          <p:cNvSpPr>
            <a:spLocks noGrp="1"/>
          </p:cNvSpPr>
          <p:nvPr/>
        </p:nvSpPr>
        <p:spPr>
          <a:xfrm>
            <a:off x="0" y="0"/>
            <a:ext cx="285750" cy="6858000"/>
          </a:xfrm>
          <a:prstGeom prst="rect">
            <a:avLst/>
          </a:prstGeom>
          <a:solidFill>
            <a:srgbClr val="0E7490"/>
          </a:solidFill>
          <a:ln w="0">
            <a:noFill/>
            <a:prstDash val="solid"/>
          </a:ln>
        </p:spPr>
        <p:txBody>
          <a:bodyPr/>
          <a:lstStyle/>
          <a:p>
            <a:endParaRPr lang="en-US"/>
          </a:p>
        </p:txBody>
      </p:sp>
      <p:sp>
        <p:nvSpPr>
          <p:cNvPr id="2" name="s2-title">
            <a:extLst>
              <a:ext uri="{FF2B5EF4-FFF2-40B4-BE49-F238E27FC236}">
                <a16:creationId xmlns:a16="http://schemas.microsoft.com/office/drawing/2014/main" id="{E85CC6CD-22B5-78DB-499A-37480F63E7C6}"/>
              </a:ext>
            </a:extLst>
          </p:cNvPr>
          <p:cNvSpPr>
            <a:spLocks noGrp="1"/>
          </p:cNvSpPr>
          <p:nvPr/>
        </p:nvSpPr>
        <p:spPr>
          <a:xfrm>
            <a:off x="742950" y="552450"/>
            <a:ext cx="6191250" cy="1028700"/>
          </a:xfrm>
          <a:prstGeom prst="rect">
            <a:avLst/>
          </a:prstGeom>
          <a:noFill/>
          <a:ln w="0">
            <a:noFill/>
            <a:prstDash val="solid"/>
          </a:ln>
        </p:spPr>
        <p:txBody>
          <a:bodyPr wrap="square" lIns="27432" tIns="18288" rIns="27432" bIns="18288" anchor="ctr">
            <a:noAutofit/>
          </a:bodyPr>
          <a:lstStyle/>
          <a:p>
            <a:pPr algn="l">
              <a:lnSpc>
                <a:spcPct val="100000"/>
              </a:lnSpc>
              <a:spcAft>
                <a:spcPts val="0"/>
              </a:spcAft>
              <a:defRPr sz="3450" b="1">
                <a:solidFill>
                  <a:srgbClr val="083B4C"/>
                </a:solidFill>
                <a:latin typeface="Aptos Display"/>
                <a:ea typeface="Aptos Display"/>
                <a:cs typeface="Aptos Display"/>
              </a:defRPr>
            </a:pPr>
            <a:r>
              <a:rPr sz="3200" b="1" dirty="0">
                <a:solidFill>
                  <a:srgbClr val="083B4C"/>
                </a:solidFill>
                <a:latin typeface="Aptos Display"/>
                <a:ea typeface="Aptos Display"/>
                <a:cs typeface="Aptos Display"/>
              </a:rPr>
              <a:t>COMFORT CAN QUIETLY</a:t>
            </a:r>
          </a:p>
          <a:p>
            <a:pPr algn="l">
              <a:lnSpc>
                <a:spcPct val="100000"/>
              </a:lnSpc>
              <a:spcAft>
                <a:spcPts val="0"/>
              </a:spcAft>
              <a:defRPr sz="3450" b="1">
                <a:solidFill>
                  <a:srgbClr val="083B4C"/>
                </a:solidFill>
                <a:latin typeface="Aptos Display"/>
                <a:ea typeface="Aptos Display"/>
                <a:cs typeface="Aptos Display"/>
              </a:defRPr>
            </a:pPr>
            <a:r>
              <a:rPr sz="3200" b="1" dirty="0">
                <a:solidFill>
                  <a:srgbClr val="083B4C"/>
                </a:solidFill>
                <a:latin typeface="Aptos Display"/>
                <a:ea typeface="Aptos Display"/>
                <a:cs typeface="Aptos Display"/>
              </a:rPr>
              <a:t>BECOME COMPROMISE</a:t>
            </a:r>
          </a:p>
        </p:txBody>
      </p:sp>
      <p:sp>
        <p:nvSpPr>
          <p:cNvPr id="3" name="s2-setup">
            <a:extLst>
              <a:ext uri="{FF2B5EF4-FFF2-40B4-BE49-F238E27FC236}">
                <a16:creationId xmlns:a16="http://schemas.microsoft.com/office/drawing/2014/main" id="{168F4ED5-32DA-235E-2692-87D1B3C7B994}"/>
              </a:ext>
            </a:extLst>
          </p:cNvPr>
          <p:cNvSpPr>
            <a:spLocks noGrp="1"/>
          </p:cNvSpPr>
          <p:nvPr/>
        </p:nvSpPr>
        <p:spPr>
          <a:xfrm>
            <a:off x="762000" y="1691640"/>
            <a:ext cx="5715000" cy="685800"/>
          </a:xfrm>
          <a:prstGeom prst="rect">
            <a:avLst/>
          </a:prstGeom>
          <a:noFill/>
          <a:ln w="0">
            <a:noFill/>
            <a:prstDash val="solid"/>
          </a:ln>
        </p:spPr>
        <p:txBody>
          <a:bodyPr wrap="square" lIns="27432" tIns="18288" rIns="27432" bIns="18288" anchor="ctr">
            <a:noAutofit/>
          </a:bodyPr>
          <a:lstStyle/>
          <a:p>
            <a:pPr algn="l">
              <a:lnSpc>
                <a:spcPct val="108000"/>
              </a:lnSpc>
              <a:spcAft>
                <a:spcPts val="500"/>
              </a:spcAft>
              <a:defRPr sz="2550" b="0">
                <a:solidFill>
                  <a:srgbClr val="102F3A"/>
                </a:solidFill>
                <a:latin typeface="Aptos"/>
                <a:ea typeface="Aptos"/>
                <a:cs typeface="Aptos"/>
              </a:defRPr>
            </a:pPr>
            <a:r>
              <a:rPr sz="2400" b="0">
                <a:solidFill>
                  <a:srgbClr val="102F3A"/>
                </a:solidFill>
                <a:latin typeface="Aptos"/>
                <a:ea typeface="Aptos"/>
                <a:cs typeface="Aptos"/>
              </a:rPr>
              <a:t>We spend time getting the water temperature just right.</a:t>
            </a:r>
          </a:p>
        </p:txBody>
      </p:sp>
      <p:sp>
        <p:nvSpPr>
          <p:cNvPr id="4" name="s2-b1-dot">
            <a:extLst>
              <a:ext uri="{FF2B5EF4-FFF2-40B4-BE49-F238E27FC236}">
                <a16:creationId xmlns:a16="http://schemas.microsoft.com/office/drawing/2014/main" id="{AF62B48C-E566-004A-DBFC-BFFAD514BB8C}"/>
              </a:ext>
            </a:extLst>
          </p:cNvPr>
          <p:cNvSpPr>
            <a:spLocks noGrp="1"/>
          </p:cNvSpPr>
          <p:nvPr/>
        </p:nvSpPr>
        <p:spPr>
          <a:xfrm>
            <a:off x="762000" y="3095625"/>
            <a:ext cx="114300" cy="114300"/>
          </a:xfrm>
          <a:prstGeom prst="ellipse">
            <a:avLst/>
          </a:prstGeom>
          <a:solidFill>
            <a:srgbClr val="F4A261"/>
          </a:solidFill>
          <a:ln w="0">
            <a:solidFill>
              <a:srgbClr val="F4A261"/>
            </a:solidFill>
            <a:prstDash val="solid"/>
          </a:ln>
        </p:spPr>
        <p:txBody>
          <a:bodyPr/>
          <a:lstStyle/>
          <a:p>
            <a:endParaRPr lang="en-US"/>
          </a:p>
        </p:txBody>
      </p:sp>
      <p:sp>
        <p:nvSpPr>
          <p:cNvPr id="5" name="s2-b1-text">
            <a:extLst>
              <a:ext uri="{FF2B5EF4-FFF2-40B4-BE49-F238E27FC236}">
                <a16:creationId xmlns:a16="http://schemas.microsoft.com/office/drawing/2014/main" id="{4ADFEBFE-B676-FC38-A547-05D65BE3C440}"/>
              </a:ext>
            </a:extLst>
          </p:cNvPr>
          <p:cNvSpPr>
            <a:spLocks noGrp="1"/>
          </p:cNvSpPr>
          <p:nvPr/>
        </p:nvSpPr>
        <p:spPr>
          <a:xfrm>
            <a:off x="1028700" y="2761488"/>
            <a:ext cx="4495800" cy="502920"/>
          </a:xfrm>
          <a:prstGeom prst="rect">
            <a:avLst/>
          </a:prstGeom>
          <a:noFill/>
          <a:ln w="0">
            <a:noFill/>
            <a:prstDash val="solid"/>
          </a:ln>
        </p:spPr>
        <p:txBody>
          <a:bodyPr wrap="square" lIns="27432" tIns="18288" rIns="27432" bIns="18288" anchor="ctr">
            <a:noAutofit/>
          </a:bodyPr>
          <a:lstStyle/>
          <a:p>
            <a:pPr algn="l">
              <a:lnSpc>
                <a:spcPct val="108000"/>
              </a:lnSpc>
              <a:spcAft>
                <a:spcPts val="500"/>
              </a:spcAft>
              <a:defRPr sz="2550" b="0">
                <a:solidFill>
                  <a:srgbClr val="102F3A"/>
                </a:solidFill>
                <a:latin typeface="Aptos"/>
                <a:ea typeface="Aptos"/>
                <a:cs typeface="Aptos"/>
              </a:defRPr>
            </a:pPr>
            <a:r>
              <a:rPr sz="2400" b="0">
                <a:solidFill>
                  <a:srgbClr val="102F3A"/>
                </a:solidFill>
                <a:latin typeface="Aptos"/>
                <a:ea typeface="Aptos"/>
                <a:cs typeface="Aptos"/>
              </a:rPr>
              <a:t>Not too hot.</a:t>
            </a:r>
          </a:p>
        </p:txBody>
      </p:sp>
      <p:sp>
        <p:nvSpPr>
          <p:cNvPr id="6" name="s2-b2-dot">
            <a:extLst>
              <a:ext uri="{FF2B5EF4-FFF2-40B4-BE49-F238E27FC236}">
                <a16:creationId xmlns:a16="http://schemas.microsoft.com/office/drawing/2014/main" id="{0D1E150C-B971-3CE5-A42F-A54288C8AA3A}"/>
              </a:ext>
            </a:extLst>
          </p:cNvPr>
          <p:cNvSpPr>
            <a:spLocks noGrp="1"/>
          </p:cNvSpPr>
          <p:nvPr/>
        </p:nvSpPr>
        <p:spPr>
          <a:xfrm>
            <a:off x="762000" y="3743325"/>
            <a:ext cx="114300" cy="114300"/>
          </a:xfrm>
          <a:prstGeom prst="ellipse">
            <a:avLst/>
          </a:prstGeom>
          <a:solidFill>
            <a:srgbClr val="0E7490"/>
          </a:solidFill>
          <a:ln w="0">
            <a:solidFill>
              <a:srgbClr val="0E7490"/>
            </a:solidFill>
            <a:prstDash val="solid"/>
          </a:ln>
        </p:spPr>
        <p:txBody>
          <a:bodyPr/>
          <a:lstStyle/>
          <a:p>
            <a:endParaRPr lang="en-US"/>
          </a:p>
        </p:txBody>
      </p:sp>
      <p:sp>
        <p:nvSpPr>
          <p:cNvPr id="7" name="s2-b2-text">
            <a:extLst>
              <a:ext uri="{FF2B5EF4-FFF2-40B4-BE49-F238E27FC236}">
                <a16:creationId xmlns:a16="http://schemas.microsoft.com/office/drawing/2014/main" id="{290B6EB9-E59E-2901-214C-099BC4A56ACF}"/>
              </a:ext>
            </a:extLst>
          </p:cNvPr>
          <p:cNvSpPr>
            <a:spLocks noGrp="1"/>
          </p:cNvSpPr>
          <p:nvPr/>
        </p:nvSpPr>
        <p:spPr>
          <a:xfrm>
            <a:off x="1028700" y="3456432"/>
            <a:ext cx="4495800" cy="502920"/>
          </a:xfrm>
          <a:prstGeom prst="rect">
            <a:avLst/>
          </a:prstGeom>
          <a:noFill/>
          <a:ln w="0">
            <a:noFill/>
            <a:prstDash val="solid"/>
          </a:ln>
        </p:spPr>
        <p:txBody>
          <a:bodyPr wrap="square" lIns="27432" tIns="18288" rIns="27432" bIns="18288" anchor="ctr">
            <a:noAutofit/>
          </a:bodyPr>
          <a:lstStyle/>
          <a:p>
            <a:pPr algn="l">
              <a:lnSpc>
                <a:spcPct val="108000"/>
              </a:lnSpc>
              <a:spcAft>
                <a:spcPts val="500"/>
              </a:spcAft>
              <a:defRPr sz="2550" b="0">
                <a:solidFill>
                  <a:srgbClr val="102F3A"/>
                </a:solidFill>
                <a:latin typeface="Aptos"/>
                <a:ea typeface="Aptos"/>
                <a:cs typeface="Aptos"/>
              </a:defRPr>
            </a:pPr>
            <a:r>
              <a:rPr sz="2400" b="0">
                <a:solidFill>
                  <a:srgbClr val="102F3A"/>
                </a:solidFill>
                <a:latin typeface="Aptos"/>
                <a:ea typeface="Aptos"/>
                <a:cs typeface="Aptos"/>
              </a:rPr>
              <a:t>Not too cold.</a:t>
            </a:r>
          </a:p>
        </p:txBody>
      </p:sp>
      <p:sp>
        <p:nvSpPr>
          <p:cNvPr id="8" name="s2-b3-dot">
            <a:extLst>
              <a:ext uri="{FF2B5EF4-FFF2-40B4-BE49-F238E27FC236}">
                <a16:creationId xmlns:a16="http://schemas.microsoft.com/office/drawing/2014/main" id="{FBCE2D00-F531-D050-E107-853258816E8B}"/>
              </a:ext>
            </a:extLst>
          </p:cNvPr>
          <p:cNvSpPr>
            <a:spLocks noGrp="1"/>
          </p:cNvSpPr>
          <p:nvPr/>
        </p:nvSpPr>
        <p:spPr>
          <a:xfrm>
            <a:off x="762000" y="4391025"/>
            <a:ext cx="114300" cy="114300"/>
          </a:xfrm>
          <a:prstGeom prst="ellipse">
            <a:avLst/>
          </a:prstGeom>
          <a:solidFill>
            <a:srgbClr val="4FD1C5"/>
          </a:solidFill>
          <a:ln w="0">
            <a:solidFill>
              <a:srgbClr val="4FD1C5"/>
            </a:solidFill>
            <a:prstDash val="solid"/>
          </a:ln>
        </p:spPr>
        <p:txBody>
          <a:bodyPr/>
          <a:lstStyle/>
          <a:p>
            <a:endParaRPr lang="en-US"/>
          </a:p>
        </p:txBody>
      </p:sp>
      <p:sp>
        <p:nvSpPr>
          <p:cNvPr id="9" name="s2-b3-text">
            <a:extLst>
              <a:ext uri="{FF2B5EF4-FFF2-40B4-BE49-F238E27FC236}">
                <a16:creationId xmlns:a16="http://schemas.microsoft.com/office/drawing/2014/main" id="{350C60FE-25D6-4118-80D6-05EB19E3D80C}"/>
              </a:ext>
            </a:extLst>
          </p:cNvPr>
          <p:cNvSpPr>
            <a:spLocks noGrp="1"/>
          </p:cNvSpPr>
          <p:nvPr/>
        </p:nvSpPr>
        <p:spPr>
          <a:xfrm>
            <a:off x="1028700" y="4151376"/>
            <a:ext cx="4495800" cy="502920"/>
          </a:xfrm>
          <a:prstGeom prst="rect">
            <a:avLst/>
          </a:prstGeom>
          <a:noFill/>
          <a:ln w="0">
            <a:noFill/>
            <a:prstDash val="solid"/>
          </a:ln>
        </p:spPr>
        <p:txBody>
          <a:bodyPr wrap="square" lIns="27432" tIns="18288" rIns="27432" bIns="18288" anchor="ctr">
            <a:noAutofit/>
          </a:bodyPr>
          <a:lstStyle/>
          <a:p>
            <a:pPr algn="l">
              <a:lnSpc>
                <a:spcPct val="108000"/>
              </a:lnSpc>
              <a:spcAft>
                <a:spcPts val="500"/>
              </a:spcAft>
              <a:defRPr sz="2550" b="0">
                <a:solidFill>
                  <a:srgbClr val="102F3A"/>
                </a:solidFill>
                <a:latin typeface="Aptos"/>
                <a:ea typeface="Aptos"/>
                <a:cs typeface="Aptos"/>
              </a:defRPr>
            </a:pPr>
            <a:r>
              <a:rPr sz="2400" b="0">
                <a:solidFill>
                  <a:srgbClr val="102F3A"/>
                </a:solidFill>
                <a:latin typeface="Aptos"/>
                <a:ea typeface="Aptos"/>
                <a:cs typeface="Aptos"/>
              </a:rPr>
              <a:t>Just comfortable.</a:t>
            </a:r>
          </a:p>
        </p:txBody>
      </p:sp>
      <p:sp>
        <p:nvSpPr>
          <p:cNvPr id="10" name="s2-question">
            <a:extLst>
              <a:ext uri="{FF2B5EF4-FFF2-40B4-BE49-F238E27FC236}">
                <a16:creationId xmlns:a16="http://schemas.microsoft.com/office/drawing/2014/main" id="{6029191E-765D-470B-259C-1F7E8D3CB286}"/>
              </a:ext>
            </a:extLst>
          </p:cNvPr>
          <p:cNvSpPr>
            <a:spLocks noGrp="1"/>
          </p:cNvSpPr>
          <p:nvPr/>
        </p:nvSpPr>
        <p:spPr>
          <a:xfrm>
            <a:off x="762000" y="5120640"/>
            <a:ext cx="5905500" cy="868680"/>
          </a:xfrm>
          <a:prstGeom prst="rect">
            <a:avLst/>
          </a:prstGeom>
          <a:noFill/>
          <a:ln w="0">
            <a:noFill/>
            <a:prstDash val="solid"/>
          </a:ln>
        </p:spPr>
        <p:txBody>
          <a:bodyPr wrap="square" lIns="27432" tIns="18288" rIns="27432" bIns="18288" anchor="ctr">
            <a:noAutofit/>
          </a:bodyPr>
          <a:lstStyle/>
          <a:p>
            <a:pPr algn="l">
              <a:lnSpc>
                <a:spcPct val="108000"/>
              </a:lnSpc>
              <a:spcAft>
                <a:spcPts val="500"/>
              </a:spcAft>
              <a:defRPr sz="2700" b="1">
                <a:solidFill>
                  <a:srgbClr val="0E7490"/>
                </a:solidFill>
                <a:latin typeface="Aptos Display"/>
                <a:ea typeface="Aptos Display"/>
                <a:cs typeface="Aptos Display"/>
              </a:defRPr>
            </a:pPr>
            <a:r>
              <a:rPr sz="2400" b="1">
                <a:solidFill>
                  <a:srgbClr val="0E7490"/>
                </a:solidFill>
                <a:latin typeface="Aptos"/>
                <a:ea typeface="Aptos Display"/>
                <a:cs typeface="Aptos Display"/>
              </a:rPr>
              <a:t>What happens when a church becomes too comfortable?</a:t>
            </a:r>
          </a:p>
        </p:txBody>
      </p:sp>
      <p:sp>
        <p:nvSpPr>
          <p:cNvPr id="11" name="s2-image-back">
            <a:extLst>
              <a:ext uri="{FF2B5EF4-FFF2-40B4-BE49-F238E27FC236}">
                <a16:creationId xmlns:a16="http://schemas.microsoft.com/office/drawing/2014/main" id="{7DD60D0F-FD67-80F5-B663-F30056AC343C}"/>
              </a:ext>
            </a:extLst>
          </p:cNvPr>
          <p:cNvSpPr>
            <a:spLocks noGrp="1"/>
          </p:cNvSpPr>
          <p:nvPr/>
        </p:nvSpPr>
        <p:spPr>
          <a:xfrm>
            <a:off x="7067550" y="0"/>
            <a:ext cx="5124450" cy="6858000"/>
          </a:xfrm>
          <a:prstGeom prst="rect">
            <a:avLst/>
          </a:prstGeom>
          <a:solidFill>
            <a:srgbClr val="083B4C"/>
          </a:solidFill>
          <a:ln w="0">
            <a:noFill/>
            <a:prstDash val="solid"/>
          </a:ln>
        </p:spPr>
        <p:txBody>
          <a:bodyPr/>
          <a:lstStyle/>
          <a:p>
            <a:endParaRPr lang="en-US"/>
          </a:p>
        </p:txBody>
      </p:sp>
      <p:pic>
        <p:nvPicPr>
          <p:cNvPr id="12" name="Picture 11">
            <a:extLst>
              <a:ext uri="{FF2B5EF4-FFF2-40B4-BE49-F238E27FC236}">
                <a16:creationId xmlns:a16="http://schemas.microsoft.com/office/drawing/2014/main" id="{D816D9F6-E44D-4772-3C7F-ED759BDF7173}"/>
              </a:ext>
            </a:extLst>
          </p:cNvPr>
          <p:cNvPicPr>
            <a:picLocks noChangeAspect="1"/>
          </p:cNvPicPr>
          <p:nvPr/>
        </p:nvPicPr>
        <p:blipFill>
          <a:blip r:embed="rId3"/>
          <a:srcRect l="23270" r="23270"/>
          <a:stretch>
            <a:fillRect/>
          </a:stretch>
        </p:blipFill>
        <p:spPr>
          <a:xfrm>
            <a:off x="7334250" y="400050"/>
            <a:ext cx="4857750" cy="6057900"/>
          </a:xfrm>
          <a:prstGeom prst="rect">
            <a:avLst/>
          </a:prstGeom>
        </p:spPr>
      </p:pic>
      <p:sp>
        <p:nvSpPr>
          <p:cNvPr id="13" name="s2-image-wash">
            <a:extLst>
              <a:ext uri="{FF2B5EF4-FFF2-40B4-BE49-F238E27FC236}">
                <a16:creationId xmlns:a16="http://schemas.microsoft.com/office/drawing/2014/main" id="{9CD5CC01-6BC8-690B-7F29-160C1CE89AA6}"/>
              </a:ext>
            </a:extLst>
          </p:cNvPr>
          <p:cNvSpPr>
            <a:spLocks noGrp="1"/>
          </p:cNvSpPr>
          <p:nvPr/>
        </p:nvSpPr>
        <p:spPr>
          <a:xfrm>
            <a:off x="7334250" y="400050"/>
            <a:ext cx="4857750" cy="6057900"/>
          </a:xfrm>
          <a:prstGeom prst="rect">
            <a:avLst/>
          </a:prstGeom>
          <a:solidFill>
            <a:srgbClr val="083B4C">
              <a:alpha val="12000"/>
            </a:srgbClr>
          </a:solidFill>
          <a:ln w="0">
            <a:noFill/>
            <a:prstDash val="solid"/>
          </a:ln>
        </p:spPr>
        <p:txBody>
          <a:bodyPr/>
          <a:lstStyle/>
          <a:p>
            <a:endParaRPr lang="en-US"/>
          </a:p>
        </p:txBody>
      </p:sp>
    </p:spTree>
    <p:extLst>
      <p:ext uri="{BB962C8B-B14F-4D97-AF65-F5344CB8AC3E}">
        <p14:creationId xmlns:p14="http://schemas.microsoft.com/office/powerpoint/2010/main" val="394727595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fill="hold"/>
                                        <p:tgtEl>
                                          <p:spTgt spid="14"/>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fill="hold"/>
                                        <p:tgtEl>
                                          <p:spTgt spid="11"/>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fill="hold"/>
                                        <p:tgtEl>
                                          <p:spTgt spid="12"/>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fill="hold"/>
                                        <p:tgtEl>
                                          <p:spTgt spid="13"/>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fill="hold"/>
                                        <p:tgtEl>
                                          <p:spTgt spid="2"/>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fill="hold"/>
                                        <p:tgtEl>
                                          <p:spTgt spid="3"/>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fill="hold"/>
                                        <p:tgtEl>
                                          <p:spTgt spid="5"/>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fill="hold"/>
                                        <p:tgtEl>
                                          <p:spTgt spid="4"/>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fill="hold"/>
                                        <p:tgtEl>
                                          <p:spTgt spid="7"/>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fill="hold"/>
                                        <p:tgtEl>
                                          <p:spTgt spid="6"/>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fill="hold"/>
                                        <p:tgtEl>
                                          <p:spTgt spid="8"/>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fill="hold"/>
                                        <p:tgtEl>
                                          <p:spTgt spid="9"/>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fill="hold"/>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9-title">
            <a:extLst>
              <a:ext uri="{FF2B5EF4-FFF2-40B4-BE49-F238E27FC236}">
                <a16:creationId xmlns:a16="http://schemas.microsoft.com/office/drawing/2014/main" id="{00000009-0001-4000-8000-000000000000}"/>
              </a:ext>
            </a:extLst>
          </p:cNvPr>
          <p:cNvSpPr>
            <a:spLocks noGrp="1"/>
          </p:cNvSpPr>
          <p:nvPr/>
        </p:nvSpPr>
        <p:spPr>
          <a:xfrm>
            <a:off x="658368" y="347472"/>
            <a:ext cx="5897880" cy="868680"/>
          </a:xfrm>
          <a:prstGeom prst="rect">
            <a:avLst/>
          </a:prstGeom>
          <a:noFill/>
          <a:ln w="0">
            <a:noFill/>
            <a:prstDash val="solid"/>
          </a:ln>
        </p:spPr>
        <p:txBody>
          <a:bodyPr wrap="square" lIns="27432" tIns="18288" rIns="27432" bIns="18288" anchor="ctr">
            <a:noAutofit/>
          </a:bodyPr>
          <a:lstStyle/>
          <a:p>
            <a:pPr algn="l">
              <a:lnSpc>
                <a:spcPct val="100000"/>
              </a:lnSpc>
              <a:spcAft>
                <a:spcPts val="0"/>
              </a:spcAft>
              <a:defRPr sz="3300" b="1">
                <a:solidFill>
                  <a:srgbClr val="083B4C"/>
                </a:solidFill>
                <a:latin typeface="Aptos Display"/>
                <a:ea typeface="Aptos Display"/>
                <a:cs typeface="Aptos Display"/>
              </a:defRPr>
            </a:pPr>
            <a:r>
              <a:rPr lang="en-US" sz="3200" b="1">
                <a:solidFill>
                  <a:srgbClr val="083B4C"/>
                </a:solidFill>
                <a:latin typeface="Aptos Display"/>
              </a:rPr>
              <a:t>Are You a Tasteless Christian? – Rev 3:15-16.</a:t>
            </a:r>
          </a:p>
        </p:txBody>
      </p:sp>
      <p:sp>
        <p:nvSpPr>
          <p:cNvPr id="2" name="s9-image-field">
            <a:extLst>
              <a:ext uri="{FF2B5EF4-FFF2-40B4-BE49-F238E27FC236}">
                <a16:creationId xmlns:a16="http://schemas.microsoft.com/office/drawing/2014/main" id="{00000009-0002-4000-8000-000000000000}"/>
              </a:ext>
            </a:extLst>
          </p:cNvPr>
          <p:cNvSpPr>
            <a:spLocks noGrp="1"/>
          </p:cNvSpPr>
          <p:nvPr/>
        </p:nvSpPr>
        <p:spPr>
          <a:xfrm>
            <a:off x="6743700" y="0"/>
            <a:ext cx="5448300" cy="6858000"/>
          </a:xfrm>
          <a:prstGeom prst="rect">
            <a:avLst/>
          </a:prstGeom>
          <a:solidFill>
            <a:srgbClr val="E8F7F7"/>
          </a:solidFill>
          <a:ln w="0">
            <a:noFill/>
            <a:prstDash val="solid"/>
          </a:ln>
        </p:spPr>
        <p:txBody>
          <a:bodyPr/>
          <a:lstStyle/>
          <a:p>
            <a:endParaRPr lang="en-US"/>
          </a:p>
        </p:txBody>
      </p:sp>
      <p:pic>
        <p:nvPicPr>
          <p:cNvPr id="3" name="Picture 2"/>
          <p:cNvPicPr>
            <a:picLocks noChangeAspect="1"/>
          </p:cNvPicPr>
          <p:nvPr/>
        </p:nvPicPr>
        <p:blipFill>
          <a:blip r:embed="rId3"/>
          <a:srcRect l="18750" r="18750"/>
          <a:stretch>
            <a:fillRect/>
          </a:stretch>
        </p:blipFill>
        <p:spPr>
          <a:xfrm>
            <a:off x="7048500" y="685800"/>
            <a:ext cx="5143500" cy="5486400"/>
          </a:xfrm>
          <a:prstGeom prst="rect">
            <a:avLst/>
          </a:prstGeom>
        </p:spPr>
      </p:pic>
      <p:sp>
        <p:nvSpPr>
          <p:cNvPr id="4" name="s9-n1">
            <a:extLst>
              <a:ext uri="{FF2B5EF4-FFF2-40B4-BE49-F238E27FC236}">
                <a16:creationId xmlns:a16="http://schemas.microsoft.com/office/drawing/2014/main" id="{00000009-0003-4000-8000-000000000000}"/>
              </a:ext>
            </a:extLst>
          </p:cNvPr>
          <p:cNvSpPr>
            <a:spLocks noGrp="1"/>
          </p:cNvSpPr>
          <p:nvPr/>
        </p:nvSpPr>
        <p:spPr>
          <a:xfrm>
            <a:off x="713232" y="1325880"/>
            <a:ext cx="5367528" cy="1965960"/>
          </a:xfrm>
          <a:prstGeom prst="rect">
            <a:avLst/>
          </a:prstGeom>
          <a:noFill/>
          <a:ln w="0">
            <a:noFill/>
            <a:prstDash val="solid"/>
          </a:ln>
        </p:spPr>
        <p:txBody>
          <a:bodyPr wrap="square" lIns="27432" tIns="18288" rIns="27432" bIns="18288" anchor="ctr">
            <a:noAutofit/>
          </a:bodyPr>
          <a:lstStyle/>
          <a:p>
            <a:pPr algn="l">
              <a:lnSpc>
                <a:spcPct val="108000"/>
              </a:lnSpc>
              <a:spcAft>
                <a:spcPts val="500"/>
              </a:spcAft>
              <a:defRPr sz="2550" b="1">
                <a:solidFill>
                  <a:srgbClr val="0E7490"/>
                </a:solidFill>
                <a:latin typeface="Aptos Display"/>
                <a:ea typeface="Aptos Display"/>
                <a:cs typeface="Aptos Display"/>
              </a:defRPr>
            </a:pPr>
            <a:r>
              <a:rPr sz="2400" b="0" dirty="0">
                <a:solidFill>
                  <a:srgbClr val="083B4C"/>
                </a:solidFill>
                <a:latin typeface="Aptos"/>
              </a:rPr>
              <a:t>• Jesus </a:t>
            </a:r>
            <a:r>
              <a:rPr lang="en-US" sz="2400" b="0" dirty="0">
                <a:solidFill>
                  <a:srgbClr val="083B4C"/>
                </a:solidFill>
                <a:latin typeface="Aptos"/>
              </a:rPr>
              <a:t>calls us to be </a:t>
            </a:r>
            <a:r>
              <a:rPr lang="en-US" sz="2400" b="1" dirty="0">
                <a:solidFill>
                  <a:srgbClr val="083B4C"/>
                </a:solidFill>
                <a:latin typeface="Aptos"/>
              </a:rPr>
              <a:t>REFINED</a:t>
            </a:r>
            <a:r>
              <a:rPr lang="en-US" sz="2400" b="0" dirty="0">
                <a:solidFill>
                  <a:srgbClr val="083B4C"/>
                </a:solidFill>
                <a:latin typeface="Aptos"/>
              </a:rPr>
              <a:t> – v. 18</a:t>
            </a:r>
            <a:r>
              <a:rPr sz="2400" b="0" dirty="0">
                <a:solidFill>
                  <a:srgbClr val="083B4C"/>
                </a:solidFill>
                <a:latin typeface="Aptos"/>
              </a:rPr>
              <a:t>.</a:t>
            </a:r>
            <a:br>
              <a:rPr lang="en-US" sz="2400" dirty="0">
                <a:solidFill>
                  <a:srgbClr val="083B4C"/>
                </a:solidFill>
                <a:latin typeface="Aptos"/>
              </a:rPr>
            </a:br>
            <a:r>
              <a:rPr lang="en-US" sz="2400" dirty="0">
                <a:solidFill>
                  <a:srgbClr val="083B4C"/>
                </a:solidFill>
                <a:latin typeface="Aptos"/>
              </a:rPr>
              <a:t>	• Jesus offered real wealth.</a:t>
            </a:r>
          </a:p>
          <a:p>
            <a:pPr algn="l">
              <a:lnSpc>
                <a:spcPct val="108000"/>
              </a:lnSpc>
              <a:spcAft>
                <a:spcPts val="500"/>
              </a:spcAft>
              <a:defRPr sz="2550" b="1">
                <a:solidFill>
                  <a:srgbClr val="0E7490"/>
                </a:solidFill>
                <a:latin typeface="Aptos Display"/>
                <a:ea typeface="Aptos Display"/>
                <a:cs typeface="Aptos Display"/>
              </a:defRPr>
            </a:pPr>
            <a:r>
              <a:rPr lang="en-US" sz="2400" dirty="0">
                <a:solidFill>
                  <a:srgbClr val="083B4C"/>
                </a:solidFill>
                <a:latin typeface="Aptos"/>
              </a:rPr>
              <a:t>	• Jesus covered our nakedness.</a:t>
            </a:r>
          </a:p>
          <a:p>
            <a:pPr algn="l">
              <a:lnSpc>
                <a:spcPct val="108000"/>
              </a:lnSpc>
              <a:spcAft>
                <a:spcPts val="500"/>
              </a:spcAft>
              <a:defRPr sz="2550" b="1">
                <a:solidFill>
                  <a:srgbClr val="0E7490"/>
                </a:solidFill>
                <a:latin typeface="Aptos Display"/>
                <a:ea typeface="Aptos Display"/>
                <a:cs typeface="Aptos Display"/>
              </a:defRPr>
            </a:pPr>
            <a:endParaRPr lang="en-US" sz="2400" dirty="0">
              <a:solidFill>
                <a:srgbClr val="083B4C"/>
              </a:solidFill>
              <a:latin typeface="Aptos"/>
            </a:endParaRPr>
          </a:p>
        </p:txBody>
      </p:sp>
      <p:sp>
        <p:nvSpPr>
          <p:cNvPr id="5" name="s9-step1">
            <a:extLst>
              <a:ext uri="{FF2B5EF4-FFF2-40B4-BE49-F238E27FC236}">
                <a16:creationId xmlns:a16="http://schemas.microsoft.com/office/drawing/2014/main" id="{00000009-0004-4000-8000-000000000000}"/>
              </a:ext>
            </a:extLst>
          </p:cNvPr>
          <p:cNvSpPr>
            <a:spLocks noGrp="1"/>
          </p:cNvSpPr>
          <p:nvPr/>
        </p:nvSpPr>
        <p:spPr>
          <a:xfrm>
            <a:off x="713232" y="3456432"/>
            <a:ext cx="5367528" cy="1874519"/>
          </a:xfrm>
          <a:prstGeom prst="rect">
            <a:avLst/>
          </a:prstGeom>
          <a:noFill/>
          <a:ln w="0">
            <a:noFill/>
            <a:prstDash val="solid"/>
          </a:ln>
        </p:spPr>
        <p:txBody>
          <a:bodyPr wrap="square" lIns="27432" tIns="18288" rIns="27432" bIns="18288" anchor="ctr">
            <a:noAutofit/>
          </a:bodyPr>
          <a:lstStyle/>
          <a:p>
            <a:pPr algn="l">
              <a:lnSpc>
                <a:spcPct val="108000"/>
              </a:lnSpc>
              <a:spcAft>
                <a:spcPts val="500"/>
              </a:spcAft>
              <a:defRPr sz="2850" b="1">
                <a:solidFill>
                  <a:srgbClr val="083B4C"/>
                </a:solidFill>
                <a:latin typeface="Aptos Display"/>
                <a:ea typeface="Aptos Display"/>
                <a:cs typeface="Aptos Display"/>
              </a:defRPr>
            </a:pPr>
            <a:r>
              <a:rPr lang="en-US" sz="2400" b="0" dirty="0">
                <a:solidFill>
                  <a:srgbClr val="083B4C"/>
                </a:solidFill>
                <a:latin typeface="Aptos"/>
              </a:rPr>
              <a:t>• Christians must be </a:t>
            </a:r>
            <a:r>
              <a:rPr lang="en-US" sz="2400" b="1" dirty="0">
                <a:solidFill>
                  <a:srgbClr val="083B4C"/>
                </a:solidFill>
                <a:latin typeface="Aptos"/>
              </a:rPr>
              <a:t>DISTINCT</a:t>
            </a:r>
            <a:r>
              <a:rPr lang="en-US" sz="2400" b="0" dirty="0">
                <a:solidFill>
                  <a:srgbClr val="083B4C"/>
                </a:solidFill>
                <a:latin typeface="Aptos"/>
              </a:rPr>
              <a:t>.</a:t>
            </a:r>
          </a:p>
          <a:p>
            <a:pPr algn="l">
              <a:lnSpc>
                <a:spcPct val="108000"/>
              </a:lnSpc>
              <a:spcAft>
                <a:spcPts val="500"/>
              </a:spcAft>
              <a:defRPr sz="2850" b="1">
                <a:solidFill>
                  <a:srgbClr val="083B4C"/>
                </a:solidFill>
                <a:latin typeface="Aptos Display"/>
                <a:ea typeface="Aptos Display"/>
                <a:cs typeface="Aptos Display"/>
              </a:defRPr>
            </a:pPr>
            <a:r>
              <a:rPr lang="en-US" sz="2400" dirty="0">
                <a:solidFill>
                  <a:srgbClr val="083B4C"/>
                </a:solidFill>
                <a:latin typeface="Aptos"/>
              </a:rPr>
              <a:t>	• We are salt – Mt. 5:13a.</a:t>
            </a:r>
          </a:p>
          <a:p>
            <a:pPr algn="l">
              <a:lnSpc>
                <a:spcPct val="108000"/>
              </a:lnSpc>
              <a:spcAft>
                <a:spcPts val="500"/>
              </a:spcAft>
              <a:defRPr sz="2550" b="0">
                <a:solidFill>
                  <a:srgbClr val="102F3A"/>
                </a:solidFill>
                <a:latin typeface="Aptos"/>
                <a:ea typeface="Aptos"/>
                <a:cs typeface="Aptos"/>
              </a:defRPr>
            </a:pPr>
            <a:r>
              <a:rPr lang="en-US" sz="2400" dirty="0">
                <a:solidFill>
                  <a:srgbClr val="083B4C"/>
                </a:solidFill>
                <a:latin typeface="Aptos"/>
              </a:rPr>
              <a:t>	</a:t>
            </a:r>
            <a:r>
              <a:rPr lang="en-US" sz="2400" b="1" dirty="0">
                <a:solidFill>
                  <a:srgbClr val="083B4C"/>
                </a:solidFill>
                <a:latin typeface="Aptos"/>
              </a:rPr>
              <a:t>• We stand out – Mt. 5:13b.</a:t>
            </a:r>
          </a:p>
          <a:p>
            <a:pPr algn="l">
              <a:lnSpc>
                <a:spcPct val="108000"/>
              </a:lnSpc>
              <a:spcAft>
                <a:spcPts val="500"/>
              </a:spcAft>
              <a:defRPr sz="2850" b="1">
                <a:solidFill>
                  <a:srgbClr val="083B4C"/>
                </a:solidFill>
                <a:latin typeface="Aptos Display"/>
                <a:ea typeface="Aptos Display"/>
                <a:cs typeface="Aptos Display"/>
              </a:defRPr>
            </a:pPr>
            <a:endParaRPr lang="en-US" sz="2400" b="0" dirty="0">
              <a:solidFill>
                <a:srgbClr val="083B4C"/>
              </a:solidFill>
              <a:latin typeface="Aptos"/>
            </a:endParaRPr>
          </a:p>
        </p:txBody>
      </p:sp>
      <p:sp>
        <p:nvSpPr>
          <p:cNvPr id="8" name="s9-step2">
            <a:extLst>
              <a:ext uri="{FF2B5EF4-FFF2-40B4-BE49-F238E27FC236}">
                <a16:creationId xmlns:a16="http://schemas.microsoft.com/office/drawing/2014/main" id="{00000009-0007-4000-8000-000000000000}"/>
              </a:ext>
            </a:extLst>
          </p:cNvPr>
          <p:cNvSpPr>
            <a:spLocks noGrp="1"/>
          </p:cNvSpPr>
          <p:nvPr/>
        </p:nvSpPr>
        <p:spPr>
          <a:xfrm>
            <a:off x="1543050" y="2571750"/>
            <a:ext cx="4762500" cy="552450"/>
          </a:xfrm>
          <a:prstGeom prst="rect">
            <a:avLst/>
          </a:prstGeom>
          <a:noFill/>
          <a:ln w="0">
            <a:noFill/>
            <a:prstDash val="solid"/>
          </a:ln>
        </p:spPr>
        <p:txBody>
          <a:bodyPr wrap="square" lIns="0" tIns="0" rIns="0" bIns="0" anchor="ctr">
            <a:noAutofit/>
          </a:bodyPr>
          <a:lstStyle/>
          <a:p>
            <a:pPr algn="l">
              <a:defRPr sz="2550" b="1">
                <a:solidFill>
                  <a:srgbClr val="083B4C"/>
                </a:solidFill>
                <a:latin typeface="Aptos Display"/>
                <a:ea typeface="Aptos Display"/>
                <a:cs typeface="Aptos Display"/>
              </a:defRPr>
            </a:pPr>
            <a:endParaRPr/>
          </a:p>
        </p:txBody>
      </p:sp>
      <p:sp>
        <p:nvSpPr>
          <p:cNvPr id="10" name="s9-n3">
            <a:extLst>
              <a:ext uri="{FF2B5EF4-FFF2-40B4-BE49-F238E27FC236}">
                <a16:creationId xmlns:a16="http://schemas.microsoft.com/office/drawing/2014/main" id="{00000009-0009-4000-8000-000000000000}"/>
              </a:ext>
            </a:extLst>
          </p:cNvPr>
          <p:cNvSpPr>
            <a:spLocks noGrp="1"/>
          </p:cNvSpPr>
          <p:nvPr/>
        </p:nvSpPr>
        <p:spPr>
          <a:xfrm>
            <a:off x="723900" y="3600450"/>
            <a:ext cx="685800" cy="495300"/>
          </a:xfrm>
          <a:prstGeom prst="rect">
            <a:avLst/>
          </a:prstGeom>
          <a:noFill/>
          <a:ln w="0">
            <a:noFill/>
            <a:prstDash val="solid"/>
          </a:ln>
        </p:spPr>
        <p:txBody>
          <a:bodyPr wrap="square" lIns="0" tIns="0" rIns="0" bIns="0" anchor="ctr">
            <a:noAutofit/>
          </a:bodyPr>
          <a:lstStyle/>
          <a:p>
            <a:pPr algn="l">
              <a:defRPr sz="2550" b="1">
                <a:solidFill>
                  <a:srgbClr val="0E7490"/>
                </a:solidFill>
                <a:latin typeface="Aptos Display"/>
                <a:ea typeface="Aptos Display"/>
                <a:cs typeface="Aptos Display"/>
              </a:defRPr>
            </a:pPr>
            <a:endParaRPr/>
          </a:p>
        </p:txBody>
      </p:sp>
      <p:sp>
        <p:nvSpPr>
          <p:cNvPr id="11" name="s9-step3">
            <a:extLst>
              <a:ext uri="{FF2B5EF4-FFF2-40B4-BE49-F238E27FC236}">
                <a16:creationId xmlns:a16="http://schemas.microsoft.com/office/drawing/2014/main" id="{00000009-000A-4000-8000-000000000000}"/>
              </a:ext>
            </a:extLst>
          </p:cNvPr>
          <p:cNvSpPr>
            <a:spLocks noGrp="1"/>
          </p:cNvSpPr>
          <p:nvPr/>
        </p:nvSpPr>
        <p:spPr>
          <a:xfrm>
            <a:off x="1543050" y="3562350"/>
            <a:ext cx="4762500" cy="552450"/>
          </a:xfrm>
          <a:prstGeom prst="rect">
            <a:avLst/>
          </a:prstGeom>
          <a:noFill/>
          <a:ln w="0">
            <a:noFill/>
            <a:prstDash val="solid"/>
          </a:ln>
        </p:spPr>
        <p:txBody>
          <a:bodyPr wrap="square" lIns="0" tIns="0" rIns="0" bIns="0" anchor="ctr">
            <a:noAutofit/>
          </a:bodyPr>
          <a:lstStyle/>
          <a:p>
            <a:pPr algn="l">
              <a:defRPr sz="2550" b="1">
                <a:solidFill>
                  <a:srgbClr val="083B4C"/>
                </a:solidFill>
                <a:latin typeface="Aptos Display"/>
                <a:ea typeface="Aptos Display"/>
                <a:cs typeface="Aptos Display"/>
              </a:defRPr>
            </a:pPr>
            <a:endParaRPr/>
          </a:p>
        </p:txBody>
      </p:sp>
      <p:sp>
        <p:nvSpPr>
          <p:cNvPr id="13" name="s9-n4">
            <a:extLst>
              <a:ext uri="{FF2B5EF4-FFF2-40B4-BE49-F238E27FC236}">
                <a16:creationId xmlns:a16="http://schemas.microsoft.com/office/drawing/2014/main" id="{00000009-000C-4000-8000-000000000000}"/>
              </a:ext>
            </a:extLst>
          </p:cNvPr>
          <p:cNvSpPr>
            <a:spLocks noGrp="1"/>
          </p:cNvSpPr>
          <p:nvPr/>
        </p:nvSpPr>
        <p:spPr>
          <a:xfrm>
            <a:off x="723900" y="4591050"/>
            <a:ext cx="685800" cy="495300"/>
          </a:xfrm>
          <a:prstGeom prst="rect">
            <a:avLst/>
          </a:prstGeom>
          <a:noFill/>
          <a:ln w="0">
            <a:noFill/>
            <a:prstDash val="solid"/>
          </a:ln>
        </p:spPr>
        <p:txBody>
          <a:bodyPr wrap="square" lIns="0" tIns="0" rIns="0" bIns="0" anchor="ctr">
            <a:noAutofit/>
          </a:bodyPr>
          <a:lstStyle/>
          <a:p>
            <a:pPr algn="l">
              <a:defRPr sz="2550" b="1">
                <a:solidFill>
                  <a:srgbClr val="0E7490"/>
                </a:solidFill>
                <a:latin typeface="Aptos Display"/>
                <a:ea typeface="Aptos Display"/>
                <a:cs typeface="Aptos Display"/>
              </a:defRPr>
            </a:pPr>
            <a:endParaRPr/>
          </a:p>
        </p:txBody>
      </p:sp>
      <p:sp>
        <p:nvSpPr>
          <p:cNvPr id="14" name="s9-step4">
            <a:extLst>
              <a:ext uri="{FF2B5EF4-FFF2-40B4-BE49-F238E27FC236}">
                <a16:creationId xmlns:a16="http://schemas.microsoft.com/office/drawing/2014/main" id="{00000009-000D-4000-8000-000000000000}"/>
              </a:ext>
            </a:extLst>
          </p:cNvPr>
          <p:cNvSpPr>
            <a:spLocks noGrp="1"/>
          </p:cNvSpPr>
          <p:nvPr/>
        </p:nvSpPr>
        <p:spPr>
          <a:xfrm>
            <a:off x="1543050" y="4552950"/>
            <a:ext cx="4762500" cy="552450"/>
          </a:xfrm>
          <a:prstGeom prst="rect">
            <a:avLst/>
          </a:prstGeom>
          <a:noFill/>
          <a:ln w="0">
            <a:noFill/>
            <a:prstDash val="solid"/>
          </a:ln>
        </p:spPr>
        <p:txBody>
          <a:bodyPr wrap="square" lIns="0" tIns="0" rIns="0" bIns="0" anchor="ctr">
            <a:noAutofit/>
          </a:bodyPr>
          <a:lstStyle/>
          <a:p>
            <a:pPr algn="l">
              <a:defRPr sz="2550" b="1">
                <a:solidFill>
                  <a:srgbClr val="083B4C"/>
                </a:solidFill>
                <a:latin typeface="Aptos Display"/>
                <a:ea typeface="Aptos Display"/>
                <a:cs typeface="Aptos Display"/>
              </a:defRPr>
            </a:pPr>
            <a:endParaRPr/>
          </a:p>
        </p:txBody>
      </p:sp>
      <p:sp>
        <p:nvSpPr>
          <p:cNvPr id="15" name="s9-quote">
            <a:extLst>
              <a:ext uri="{FF2B5EF4-FFF2-40B4-BE49-F238E27FC236}">
                <a16:creationId xmlns:a16="http://schemas.microsoft.com/office/drawing/2014/main" id="{00000009-000E-4000-8000-000000000000}"/>
              </a:ext>
            </a:extLst>
          </p:cNvPr>
          <p:cNvSpPr>
            <a:spLocks noGrp="1"/>
          </p:cNvSpPr>
          <p:nvPr/>
        </p:nvSpPr>
        <p:spPr>
          <a:xfrm>
            <a:off x="723900" y="5524500"/>
            <a:ext cx="5524500" cy="514350"/>
          </a:xfrm>
          <a:prstGeom prst="rect">
            <a:avLst/>
          </a:prstGeom>
          <a:noFill/>
          <a:ln w="0">
            <a:noFill/>
            <a:prstDash val="solid"/>
          </a:ln>
        </p:spPr>
        <p:txBody>
          <a:bodyPr wrap="square" lIns="0" tIns="0" rIns="0" bIns="0" anchor="ctr">
            <a:noAutofit/>
          </a:bodyPr>
          <a:lstStyle/>
          <a:p>
            <a:pPr algn="l">
              <a:defRPr sz="2400" b="0">
                <a:solidFill>
                  <a:srgbClr val="0E7490"/>
                </a:solidFill>
                <a:latin typeface="Aptos"/>
                <a:ea typeface="Aptos"/>
                <a:cs typeface="Aptos"/>
              </a:defRPr>
            </a:pPr>
            <a:endParaRPr/>
          </a:p>
        </p:txBody>
      </p:sp>
      <p:sp>
        <p:nvSpPr>
          <p:cNvPr id="16" name="s9-ref">
            <a:extLst>
              <a:ext uri="{FF2B5EF4-FFF2-40B4-BE49-F238E27FC236}">
                <a16:creationId xmlns:a16="http://schemas.microsoft.com/office/drawing/2014/main" id="{00000009-000F-4000-8000-000000000000}"/>
              </a:ext>
            </a:extLst>
          </p:cNvPr>
          <p:cNvSpPr>
            <a:spLocks noGrp="1"/>
          </p:cNvSpPr>
          <p:nvPr/>
        </p:nvSpPr>
        <p:spPr>
          <a:xfrm>
            <a:off x="723900" y="6153150"/>
            <a:ext cx="4000500" cy="323850"/>
          </a:xfrm>
          <a:prstGeom prst="rect">
            <a:avLst/>
          </a:prstGeom>
          <a:noFill/>
          <a:ln w="0">
            <a:noFill/>
            <a:prstDash val="solid"/>
          </a:ln>
        </p:spPr>
        <p:txBody>
          <a:bodyPr wrap="square" lIns="0" tIns="0" rIns="0" bIns="0" anchor="ctr">
            <a:noAutofit/>
          </a:bodyPr>
          <a:lstStyle/>
          <a:p>
            <a:pPr algn="l">
              <a:defRPr sz="2250" b="1">
                <a:solidFill>
                  <a:srgbClr val="083B4C"/>
                </a:solidFill>
                <a:latin typeface="Aptos Display"/>
                <a:ea typeface="Aptos Display"/>
                <a:cs typeface="Aptos Display"/>
              </a:defRPr>
            </a:pPr>
            <a:endParaRP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00" fill="hold"/>
                                        <p:tgtEl>
                                          <p:spTgt spid="17"/>
                                        </p:tgtEl>
                                      </p:cBhvr>
                                    </p:animEffect>
                                  </p:childTnLst>
                                </p:cTn>
                              </p:par>
                              <p:par>
                                <p:cTn id="8" presetID="10" presetClass="entr" presetSubtype="0" fill="hold" grpId="0" nodeType="withEffect">
                                  <p:stCondLst>
                                    <p:cond delay="163"/>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700" fill="hold"/>
                                        <p:tgtEl>
                                          <p:spTgt spid="2"/>
                                        </p:tgtEl>
                                      </p:cBhvr>
                                    </p:animEffect>
                                  </p:childTnLst>
                                </p:cTn>
                              </p:par>
                              <p:par>
                                <p:cTn id="11" presetID="10" presetClass="entr" presetSubtype="0" fill="hold" grpId="0" nodeType="withEffect">
                                  <p:stCondLst>
                                    <p:cond delay="326"/>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700" fill="hold"/>
                                        <p:tgtEl>
                                          <p:spTgt spid="3"/>
                                        </p:tgtEl>
                                      </p:cBhvr>
                                    </p:animEffect>
                                  </p:childTnLst>
                                </p:cTn>
                              </p:par>
                              <p:par>
                                <p:cTn id="14" presetID="10" presetClass="entr" presetSubtype="0" fill="hold" grpId="0" nodeType="withEffect">
                                  <p:stCondLst>
                                    <p:cond delay="489"/>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00" fill="hold"/>
                                        <p:tgtEl>
                                          <p:spTgt spid="4"/>
                                        </p:tgtEl>
                                      </p:cBhvr>
                                    </p:animEffect>
                                  </p:childTnLst>
                                </p:cTn>
                              </p:par>
                              <p:par>
                                <p:cTn id="17" presetID="10" presetClass="entr" presetSubtype="0" fill="hold" grpId="0" nodeType="withEffect">
                                  <p:stCondLst>
                                    <p:cond delay="652"/>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700" fill="hold"/>
                                        <p:tgtEl>
                                          <p:spTgt spid="8"/>
                                        </p:tgtEl>
                                      </p:cBhvr>
                                    </p:animEffect>
                                  </p:childTnLst>
                                </p:cTn>
                              </p:par>
                              <p:par>
                                <p:cTn id="20" presetID="10" presetClass="entr" presetSubtype="0" fill="hold" grpId="0" nodeType="withEffect">
                                  <p:stCondLst>
                                    <p:cond delay="815"/>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00" fill="hold"/>
                                        <p:tgtEl>
                                          <p:spTgt spid="5"/>
                                        </p:tgtEl>
                                      </p:cBhvr>
                                    </p:animEffect>
                                  </p:childTnLst>
                                </p:cTn>
                              </p:par>
                              <p:par>
                                <p:cTn id="23" presetID="10" presetClass="entr" presetSubtype="0" fill="hold" grpId="0" nodeType="withEffect">
                                  <p:stCondLst>
                                    <p:cond delay="978"/>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700" fill="hold"/>
                                        <p:tgtEl>
                                          <p:spTgt spid="10"/>
                                        </p:tgtEl>
                                      </p:cBhvr>
                                    </p:animEffect>
                                  </p:childTnLst>
                                </p:cTn>
                              </p:par>
                              <p:par>
                                <p:cTn id="26" presetID="10" presetClass="entr" presetSubtype="0" fill="hold" grpId="0" nodeType="withEffect">
                                  <p:stCondLst>
                                    <p:cond delay="1141"/>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700" fill="hold"/>
                                        <p:tgtEl>
                                          <p:spTgt spid="11"/>
                                        </p:tgtEl>
                                      </p:cBhvr>
                                    </p:animEffect>
                                  </p:childTnLst>
                                </p:cTn>
                              </p:par>
                              <p:par>
                                <p:cTn id="29" presetID="10" presetClass="entr" presetSubtype="0" fill="hold" grpId="0" nodeType="withEffect">
                                  <p:stCondLst>
                                    <p:cond delay="1304"/>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700" fill="hold"/>
                                        <p:tgtEl>
                                          <p:spTgt spid="13"/>
                                        </p:tgtEl>
                                      </p:cBhvr>
                                    </p:animEffect>
                                  </p:childTnLst>
                                </p:cTn>
                              </p:par>
                              <p:par>
                                <p:cTn id="32" presetID="10" presetClass="entr" presetSubtype="0" fill="hold" grpId="0" nodeType="withEffect">
                                  <p:stCondLst>
                                    <p:cond delay="1467"/>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700" fill="hold"/>
                                        <p:tgtEl>
                                          <p:spTgt spid="14"/>
                                        </p:tgtEl>
                                      </p:cBhvr>
                                    </p:animEffect>
                                  </p:childTnLst>
                                </p:cTn>
                              </p:par>
                              <p:par>
                                <p:cTn id="35" presetID="10" presetClass="entr" presetSubtype="0" fill="hold" grpId="0" nodeType="withEffect">
                                  <p:stCondLst>
                                    <p:cond delay="163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700" fill="hold"/>
                                        <p:tgtEl>
                                          <p:spTgt spid="15"/>
                                        </p:tgtEl>
                                      </p:cBhvr>
                                    </p:animEffect>
                                  </p:childTnLst>
                                </p:cTn>
                              </p:par>
                              <p:par>
                                <p:cTn id="38" presetID="10" presetClass="entr" presetSubtype="0" fill="hold" grpId="0" nodeType="withEffect">
                                  <p:stCondLst>
                                    <p:cond delay="1793"/>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700" fill="hold"/>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4">
                                            <p:txEl>
                                              <p:pRg st="0" end="0"/>
                                            </p:txEl>
                                          </p:spTgt>
                                        </p:tgtEl>
                                        <p:attrNameLst>
                                          <p:attrName>style.visibility</p:attrName>
                                        </p:attrNameLst>
                                      </p:cBhvr>
                                      <p:to>
                                        <p:strVal val="visible"/>
                                      </p:to>
                                    </p:set>
                                    <p:animEffect transition="in" filter="fade">
                                      <p:cBhvr>
                                        <p:cTn id="45" dur="500"/>
                                        <p:tgtEl>
                                          <p:spTgt spid="4">
                                            <p:txEl>
                                              <p:pRg st="0" end="0"/>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4">
                                            <p:txEl>
                                              <p:pRg st="1" end="1"/>
                                            </p:txEl>
                                          </p:spTgt>
                                        </p:tgtEl>
                                        <p:attrNameLst>
                                          <p:attrName>style.visibility</p:attrName>
                                        </p:attrNameLst>
                                      </p:cBhvr>
                                      <p:to>
                                        <p:strVal val="visible"/>
                                      </p:to>
                                    </p:set>
                                    <p:animEffect transition="in" filter="fade">
                                      <p:cBhvr>
                                        <p:cTn id="48" dur="500"/>
                                        <p:tgtEl>
                                          <p:spTgt spid="4">
                                            <p:txEl>
                                              <p:pRg st="1" end="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5">
                                            <p:txEl>
                                              <p:pRg st="0" end="0"/>
                                            </p:txEl>
                                          </p:spTgt>
                                        </p:tgtEl>
                                        <p:attrNameLst>
                                          <p:attrName>style.visibility</p:attrName>
                                        </p:attrNameLst>
                                      </p:cBhvr>
                                      <p:to>
                                        <p:strVal val="visible"/>
                                      </p:to>
                                    </p:set>
                                    <p:animEffect transition="in" filter="fade">
                                      <p:cBhvr>
                                        <p:cTn id="53" dur="500"/>
                                        <p:tgtEl>
                                          <p:spTgt spid="5">
                                            <p:txEl>
                                              <p:pRg st="0" end="0"/>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5">
                                            <p:txEl>
                                              <p:pRg st="1" end="1"/>
                                            </p:txEl>
                                          </p:spTgt>
                                        </p:tgtEl>
                                        <p:attrNameLst>
                                          <p:attrName>style.visibility</p:attrName>
                                        </p:attrNameLst>
                                      </p:cBhvr>
                                      <p:to>
                                        <p:strVal val="visible"/>
                                      </p:to>
                                    </p:set>
                                    <p:animEffect transition="in" filter="fade">
                                      <p:cBhvr>
                                        <p:cTn id="56" dur="500"/>
                                        <p:tgtEl>
                                          <p:spTgt spid="5">
                                            <p:txEl>
                                              <p:pRg st="1" end="1"/>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5">
                                            <p:txEl>
                                              <p:pRg st="2" end="2"/>
                                            </p:txEl>
                                          </p:spTgt>
                                        </p:tgtEl>
                                        <p:attrNameLst>
                                          <p:attrName>style.visibility</p:attrName>
                                        </p:attrNameLst>
                                      </p:cBhvr>
                                      <p:to>
                                        <p:strVal val="visible"/>
                                      </p:to>
                                    </p:set>
                                    <p:animEffect transition="in" filter="fade">
                                      <p:cBhvr>
                                        <p:cTn id="59"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 grpId="0" animBg="1"/>
      <p:bldP spid="3" grpId="0" animBg="1"/>
      <p:bldP spid="4" grpId="0" animBg="1"/>
      <p:bldP spid="5" grpId="0" animBg="1"/>
      <p:bldP spid="8" grpId="0" animBg="1"/>
      <p:bldP spid="10" grpId="0" animBg="1"/>
      <p:bldP spid="11" grpId="0" animBg="1"/>
      <p:bldP spid="13" grpId="0" animBg="1"/>
      <p:bldP spid="14" grpId="0" animBg="1"/>
      <p:bldP spid="15"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6-title">
            <a:extLst>
              <a:ext uri="{FF2B5EF4-FFF2-40B4-BE49-F238E27FC236}">
                <a16:creationId xmlns:a16="http://schemas.microsoft.com/office/drawing/2014/main" id="{00000006-0001-4000-8000-000000000000}"/>
              </a:ext>
            </a:extLst>
          </p:cNvPr>
          <p:cNvSpPr>
            <a:spLocks noGrp="1"/>
          </p:cNvSpPr>
          <p:nvPr/>
        </p:nvSpPr>
        <p:spPr>
          <a:xfrm>
            <a:off x="658368" y="320040"/>
            <a:ext cx="10789920" cy="658368"/>
          </a:xfrm>
          <a:prstGeom prst="rect">
            <a:avLst/>
          </a:prstGeom>
          <a:noFill/>
          <a:ln w="0">
            <a:noFill/>
            <a:prstDash val="solid"/>
          </a:ln>
        </p:spPr>
        <p:txBody>
          <a:bodyPr wrap="square" lIns="27432" tIns="18288" rIns="27432" bIns="18288" anchor="ctr">
            <a:noAutofit/>
          </a:bodyPr>
          <a:lstStyle/>
          <a:p>
            <a:pPr algn="l">
              <a:lnSpc>
                <a:spcPct val="100000"/>
              </a:lnSpc>
              <a:spcAft>
                <a:spcPts val="0"/>
              </a:spcAft>
              <a:defRPr sz="3450" b="1">
                <a:solidFill>
                  <a:srgbClr val="083B4C"/>
                </a:solidFill>
                <a:latin typeface="Aptos Display"/>
                <a:ea typeface="Aptos Display"/>
                <a:cs typeface="Aptos Display"/>
              </a:defRPr>
            </a:pPr>
            <a:r>
              <a:rPr lang="en-US" sz="3200" b="1">
                <a:solidFill>
                  <a:srgbClr val="083B4C"/>
                </a:solidFill>
                <a:latin typeface="Aptos Display"/>
              </a:rPr>
              <a:t>Different Temperatures, Different Uses</a:t>
            </a:r>
            <a:endParaRPr sz="3200" b="1">
              <a:solidFill>
                <a:srgbClr val="083B4C"/>
              </a:solidFill>
              <a:latin typeface="Aptos Display"/>
            </a:endParaRPr>
          </a:p>
        </p:txBody>
      </p:sp>
      <p:sp>
        <p:nvSpPr>
          <p:cNvPr id="2" name="s6-hot-field">
            <a:extLst>
              <a:ext uri="{FF2B5EF4-FFF2-40B4-BE49-F238E27FC236}">
                <a16:creationId xmlns:a16="http://schemas.microsoft.com/office/drawing/2014/main" id="{00000006-0002-4000-8000-000000000000}"/>
              </a:ext>
            </a:extLst>
          </p:cNvPr>
          <p:cNvSpPr>
            <a:spLocks noGrp="1"/>
          </p:cNvSpPr>
          <p:nvPr/>
        </p:nvSpPr>
        <p:spPr>
          <a:xfrm>
            <a:off x="0" y="1314450"/>
            <a:ext cx="4953000" cy="5543550"/>
          </a:xfrm>
          <a:prstGeom prst="rect">
            <a:avLst/>
          </a:prstGeom>
          <a:solidFill>
            <a:srgbClr val="FBE3CB"/>
          </a:solidFill>
          <a:ln w="0">
            <a:noFill/>
            <a:prstDash val="solid"/>
          </a:ln>
        </p:spPr>
        <p:txBody>
          <a:bodyPr/>
          <a:lstStyle/>
          <a:p>
            <a:endParaRPr lang="en-US"/>
          </a:p>
        </p:txBody>
      </p:sp>
      <p:sp>
        <p:nvSpPr>
          <p:cNvPr id="3" name="s6-cold-field">
            <a:extLst>
              <a:ext uri="{FF2B5EF4-FFF2-40B4-BE49-F238E27FC236}">
                <a16:creationId xmlns:a16="http://schemas.microsoft.com/office/drawing/2014/main" id="{00000006-0003-4000-8000-000000000000}"/>
              </a:ext>
            </a:extLst>
          </p:cNvPr>
          <p:cNvSpPr>
            <a:spLocks noGrp="1"/>
          </p:cNvSpPr>
          <p:nvPr/>
        </p:nvSpPr>
        <p:spPr>
          <a:xfrm>
            <a:off x="7239000" y="1314450"/>
            <a:ext cx="4953000" cy="5543550"/>
          </a:xfrm>
          <a:prstGeom prst="rect">
            <a:avLst/>
          </a:prstGeom>
          <a:solidFill>
            <a:srgbClr val="DDF4F3"/>
          </a:solidFill>
          <a:ln w="0">
            <a:noFill/>
            <a:prstDash val="solid"/>
          </a:ln>
        </p:spPr>
        <p:txBody>
          <a:bodyPr/>
          <a:lstStyle/>
          <a:p>
            <a:endParaRPr lang="en-US"/>
          </a:p>
        </p:txBody>
      </p:sp>
      <p:sp>
        <p:nvSpPr>
          <p:cNvPr id="4" name="s6-luke-field">
            <a:extLst>
              <a:ext uri="{FF2B5EF4-FFF2-40B4-BE49-F238E27FC236}">
                <a16:creationId xmlns:a16="http://schemas.microsoft.com/office/drawing/2014/main" id="{00000006-0004-4000-8000-000000000000}"/>
              </a:ext>
            </a:extLst>
          </p:cNvPr>
          <p:cNvSpPr>
            <a:spLocks noGrp="1"/>
          </p:cNvSpPr>
          <p:nvPr/>
        </p:nvSpPr>
        <p:spPr>
          <a:xfrm>
            <a:off x="4951095" y="1297558"/>
            <a:ext cx="2286000" cy="5543550"/>
          </a:xfrm>
          <a:prstGeom prst="rect">
            <a:avLst/>
          </a:prstGeom>
          <a:solidFill>
            <a:srgbClr val="F3F5F2"/>
          </a:solidFill>
          <a:ln w="0">
            <a:noFill/>
            <a:prstDash val="solid"/>
          </a:ln>
        </p:spPr>
        <p:txBody>
          <a:bodyPr/>
          <a:lstStyle/>
          <a:p>
            <a:endParaRPr lang="en-US"/>
          </a:p>
        </p:txBody>
      </p:sp>
      <p:sp>
        <p:nvSpPr>
          <p:cNvPr id="5" name="s6-hot">
            <a:extLst>
              <a:ext uri="{FF2B5EF4-FFF2-40B4-BE49-F238E27FC236}">
                <a16:creationId xmlns:a16="http://schemas.microsoft.com/office/drawing/2014/main" id="{00000006-0005-4000-8000-000000000000}"/>
              </a:ext>
            </a:extLst>
          </p:cNvPr>
          <p:cNvSpPr>
            <a:spLocks noGrp="1"/>
          </p:cNvSpPr>
          <p:nvPr/>
        </p:nvSpPr>
        <p:spPr>
          <a:xfrm>
            <a:off x="396240" y="1481328"/>
            <a:ext cx="3657600" cy="548640"/>
          </a:xfrm>
          <a:prstGeom prst="rect">
            <a:avLst/>
          </a:prstGeom>
          <a:noFill/>
          <a:ln w="0">
            <a:noFill/>
            <a:prstDash val="solid"/>
          </a:ln>
        </p:spPr>
        <p:txBody>
          <a:bodyPr wrap="square" lIns="27432" tIns="18288" rIns="27432" bIns="18288" anchor="ctr">
            <a:noAutofit/>
          </a:bodyPr>
          <a:lstStyle/>
          <a:p>
            <a:pPr algn="ctr">
              <a:lnSpc>
                <a:spcPct val="108000"/>
              </a:lnSpc>
              <a:spcAft>
                <a:spcPts val="500"/>
              </a:spcAft>
              <a:defRPr sz="4800" b="1">
                <a:solidFill>
                  <a:srgbClr val="F4A261"/>
                </a:solidFill>
                <a:latin typeface="Aptos Display"/>
                <a:ea typeface="Aptos Display"/>
                <a:cs typeface="Aptos Display"/>
              </a:defRPr>
            </a:pPr>
            <a:r>
              <a:rPr sz="2400" b="1" dirty="0">
                <a:solidFill>
                  <a:srgbClr val="F4A261"/>
                </a:solidFill>
                <a:latin typeface="Aptos"/>
              </a:rPr>
              <a:t>HOT</a:t>
            </a:r>
          </a:p>
        </p:txBody>
      </p:sp>
      <p:sp>
        <p:nvSpPr>
          <p:cNvPr id="6" name="s6-cold">
            <a:extLst>
              <a:ext uri="{FF2B5EF4-FFF2-40B4-BE49-F238E27FC236}">
                <a16:creationId xmlns:a16="http://schemas.microsoft.com/office/drawing/2014/main" id="{00000006-0006-4000-8000-000000000000}"/>
              </a:ext>
            </a:extLst>
          </p:cNvPr>
          <p:cNvSpPr>
            <a:spLocks noGrp="1"/>
          </p:cNvSpPr>
          <p:nvPr/>
        </p:nvSpPr>
        <p:spPr>
          <a:xfrm>
            <a:off x="7886700" y="1481328"/>
            <a:ext cx="3657600" cy="548640"/>
          </a:xfrm>
          <a:prstGeom prst="rect">
            <a:avLst/>
          </a:prstGeom>
          <a:noFill/>
          <a:ln w="0">
            <a:noFill/>
            <a:prstDash val="solid"/>
          </a:ln>
        </p:spPr>
        <p:txBody>
          <a:bodyPr wrap="square" lIns="27432" tIns="18288" rIns="27432" bIns="18288" anchor="ctr">
            <a:noAutofit/>
          </a:bodyPr>
          <a:lstStyle/>
          <a:p>
            <a:pPr algn="ctr">
              <a:lnSpc>
                <a:spcPct val="108000"/>
              </a:lnSpc>
              <a:spcAft>
                <a:spcPts val="500"/>
              </a:spcAft>
              <a:defRPr sz="4800" b="1">
                <a:solidFill>
                  <a:srgbClr val="0E7490"/>
                </a:solidFill>
                <a:latin typeface="Aptos Display"/>
                <a:ea typeface="Aptos Display"/>
                <a:cs typeface="Aptos Display"/>
              </a:defRPr>
            </a:pPr>
            <a:r>
              <a:rPr sz="2400" b="1" dirty="0">
                <a:solidFill>
                  <a:srgbClr val="0E7490"/>
                </a:solidFill>
                <a:latin typeface="Aptos"/>
              </a:rPr>
              <a:t>COLD</a:t>
            </a:r>
          </a:p>
        </p:txBody>
      </p:sp>
      <p:sp>
        <p:nvSpPr>
          <p:cNvPr id="7" name="s6-luke">
            <a:extLst>
              <a:ext uri="{FF2B5EF4-FFF2-40B4-BE49-F238E27FC236}">
                <a16:creationId xmlns:a16="http://schemas.microsoft.com/office/drawing/2014/main" id="{00000006-0007-4000-8000-000000000000}"/>
              </a:ext>
            </a:extLst>
          </p:cNvPr>
          <p:cNvSpPr>
            <a:spLocks noGrp="1"/>
          </p:cNvSpPr>
          <p:nvPr/>
        </p:nvSpPr>
        <p:spPr>
          <a:xfrm>
            <a:off x="5042535" y="1481328"/>
            <a:ext cx="2103120" cy="438912"/>
          </a:xfrm>
          <a:prstGeom prst="rect">
            <a:avLst/>
          </a:prstGeom>
          <a:noFill/>
          <a:ln w="0">
            <a:noFill/>
            <a:prstDash val="solid"/>
          </a:ln>
        </p:spPr>
        <p:txBody>
          <a:bodyPr wrap="square" lIns="27432" tIns="18288" rIns="27432" bIns="18288" anchor="ctr">
            <a:noAutofit/>
          </a:bodyPr>
          <a:lstStyle/>
          <a:p>
            <a:pPr algn="ctr">
              <a:lnSpc>
                <a:spcPct val="108000"/>
              </a:lnSpc>
              <a:spcAft>
                <a:spcPts val="500"/>
              </a:spcAft>
              <a:defRPr sz="2400" b="1">
                <a:solidFill>
                  <a:srgbClr val="6B8B93"/>
                </a:solidFill>
                <a:latin typeface="Aptos Display"/>
                <a:ea typeface="Aptos Display"/>
                <a:cs typeface="Aptos Display"/>
              </a:defRPr>
            </a:pPr>
            <a:r>
              <a:rPr sz="2400" b="1" dirty="0">
                <a:solidFill>
                  <a:srgbClr val="0E7490"/>
                </a:solidFill>
                <a:latin typeface="Aptos"/>
              </a:rPr>
              <a:t>LUKEWARM</a:t>
            </a:r>
          </a:p>
        </p:txBody>
      </p:sp>
      <p:sp>
        <p:nvSpPr>
          <p:cNvPr id="9" name="s6-hot-2">
            <a:extLst>
              <a:ext uri="{FF2B5EF4-FFF2-40B4-BE49-F238E27FC236}">
                <a16:creationId xmlns:a16="http://schemas.microsoft.com/office/drawing/2014/main" id="{00000006-0009-4000-8000-000000000000}"/>
              </a:ext>
            </a:extLst>
          </p:cNvPr>
          <p:cNvSpPr>
            <a:spLocks noGrp="1"/>
          </p:cNvSpPr>
          <p:nvPr/>
        </p:nvSpPr>
        <p:spPr>
          <a:xfrm>
            <a:off x="487680" y="2395728"/>
            <a:ext cx="3474720" cy="1024128"/>
          </a:xfrm>
          <a:prstGeom prst="rect">
            <a:avLst/>
          </a:prstGeom>
          <a:noFill/>
          <a:ln w="0">
            <a:noFill/>
            <a:prstDash val="solid"/>
          </a:ln>
        </p:spPr>
        <p:txBody>
          <a:bodyPr wrap="square" lIns="27432" tIns="18288" rIns="27432" bIns="18288" anchor="ctr">
            <a:noAutofit/>
          </a:bodyPr>
          <a:lstStyle/>
          <a:p>
            <a:pPr marL="342900" indent="-342900" algn="l">
              <a:lnSpc>
                <a:spcPct val="108000"/>
              </a:lnSpc>
              <a:spcAft>
                <a:spcPts val="500"/>
              </a:spcAft>
              <a:buFont typeface="Arial" panose="020B0604020202020204" pitchFamily="34" charset="0"/>
              <a:buChar char="•"/>
              <a:defRPr sz="2850" b="1">
                <a:solidFill>
                  <a:srgbClr val="102F3A"/>
                </a:solidFill>
                <a:latin typeface="Aptos Display"/>
                <a:ea typeface="Aptos Display"/>
                <a:cs typeface="Aptos Display"/>
              </a:defRPr>
            </a:pPr>
            <a:r>
              <a:rPr lang="en-US" sz="2400" b="0">
                <a:solidFill>
                  <a:srgbClr val="083B4C"/>
                </a:solidFill>
                <a:latin typeface="Aptos"/>
              </a:rPr>
              <a:t>Warming up.</a:t>
            </a:r>
          </a:p>
          <a:p>
            <a:pPr marL="342900" indent="-342900" algn="l">
              <a:lnSpc>
                <a:spcPct val="108000"/>
              </a:lnSpc>
              <a:spcAft>
                <a:spcPts val="500"/>
              </a:spcAft>
              <a:buFont typeface="Arial" panose="020B0604020202020204" pitchFamily="34" charset="0"/>
              <a:buChar char="•"/>
              <a:defRPr sz="2850" b="1">
                <a:solidFill>
                  <a:srgbClr val="102F3A"/>
                </a:solidFill>
                <a:latin typeface="Aptos Display"/>
                <a:ea typeface="Aptos Display"/>
                <a:cs typeface="Aptos Display"/>
              </a:defRPr>
            </a:pPr>
            <a:r>
              <a:rPr lang="en-US" sz="2400" b="0">
                <a:solidFill>
                  <a:srgbClr val="083B4C"/>
                </a:solidFill>
                <a:latin typeface="Aptos"/>
              </a:rPr>
              <a:t>Cleaning.</a:t>
            </a:r>
          </a:p>
          <a:p>
            <a:pPr marL="342900" indent="-342900" algn="l">
              <a:lnSpc>
                <a:spcPct val="108000"/>
              </a:lnSpc>
              <a:spcAft>
                <a:spcPts val="500"/>
              </a:spcAft>
              <a:buFont typeface="Arial" panose="020B0604020202020204" pitchFamily="34" charset="0"/>
              <a:buChar char="•"/>
              <a:defRPr sz="2850" b="1">
                <a:solidFill>
                  <a:srgbClr val="102F3A"/>
                </a:solidFill>
                <a:latin typeface="Aptos Display"/>
                <a:ea typeface="Aptos Display"/>
                <a:cs typeface="Aptos Display"/>
              </a:defRPr>
            </a:pPr>
            <a:endParaRPr sz="2400" b="0">
              <a:solidFill>
                <a:srgbClr val="083B4C"/>
              </a:solidFill>
              <a:latin typeface="Aptos"/>
            </a:endParaRPr>
          </a:p>
        </p:txBody>
      </p:sp>
      <p:sp>
        <p:nvSpPr>
          <p:cNvPr id="10" name="s6-hot-3">
            <a:extLst>
              <a:ext uri="{FF2B5EF4-FFF2-40B4-BE49-F238E27FC236}">
                <a16:creationId xmlns:a16="http://schemas.microsoft.com/office/drawing/2014/main" id="{00000006-000A-4000-8000-000000000000}"/>
              </a:ext>
            </a:extLst>
          </p:cNvPr>
          <p:cNvSpPr>
            <a:spLocks noGrp="1"/>
          </p:cNvSpPr>
          <p:nvPr/>
        </p:nvSpPr>
        <p:spPr>
          <a:xfrm>
            <a:off x="819150" y="4324350"/>
            <a:ext cx="3143250" cy="552450"/>
          </a:xfrm>
          <a:prstGeom prst="rect">
            <a:avLst/>
          </a:prstGeom>
          <a:noFill/>
          <a:ln w="0">
            <a:noFill/>
            <a:prstDash val="solid"/>
          </a:ln>
        </p:spPr>
        <p:txBody>
          <a:bodyPr wrap="square" lIns="0" tIns="0" rIns="0" bIns="0" anchor="ctr">
            <a:noAutofit/>
          </a:bodyPr>
          <a:lstStyle/>
          <a:p>
            <a:pPr algn="ctr">
              <a:defRPr sz="2850" b="1">
                <a:solidFill>
                  <a:srgbClr val="102F3A"/>
                </a:solidFill>
                <a:latin typeface="Aptos Display"/>
                <a:ea typeface="Aptos Display"/>
                <a:cs typeface="Aptos Display"/>
              </a:defRPr>
            </a:pPr>
            <a:endParaRPr/>
          </a:p>
        </p:txBody>
      </p:sp>
      <p:sp>
        <p:nvSpPr>
          <p:cNvPr id="12" name="s6-cold-2">
            <a:extLst>
              <a:ext uri="{FF2B5EF4-FFF2-40B4-BE49-F238E27FC236}">
                <a16:creationId xmlns:a16="http://schemas.microsoft.com/office/drawing/2014/main" id="{00000006-000C-4000-8000-000000000000}"/>
              </a:ext>
            </a:extLst>
          </p:cNvPr>
          <p:cNvSpPr>
            <a:spLocks noGrp="1"/>
          </p:cNvSpPr>
          <p:nvPr/>
        </p:nvSpPr>
        <p:spPr>
          <a:xfrm>
            <a:off x="8210550" y="3562350"/>
            <a:ext cx="3143250" cy="552450"/>
          </a:xfrm>
          <a:prstGeom prst="rect">
            <a:avLst/>
          </a:prstGeom>
          <a:noFill/>
          <a:ln w="0">
            <a:noFill/>
            <a:prstDash val="solid"/>
          </a:ln>
        </p:spPr>
        <p:txBody>
          <a:bodyPr wrap="square" lIns="0" tIns="0" rIns="0" bIns="0" anchor="ctr">
            <a:noAutofit/>
          </a:bodyPr>
          <a:lstStyle/>
          <a:p>
            <a:pPr algn="ctr">
              <a:defRPr sz="2850" b="1">
                <a:solidFill>
                  <a:srgbClr val="102F3A"/>
                </a:solidFill>
                <a:latin typeface="Aptos Display"/>
                <a:ea typeface="Aptos Display"/>
                <a:cs typeface="Aptos Display"/>
              </a:defRPr>
            </a:pPr>
            <a:endParaRPr/>
          </a:p>
        </p:txBody>
      </p:sp>
      <p:sp>
        <p:nvSpPr>
          <p:cNvPr id="13" name="s6-cold-3">
            <a:extLst>
              <a:ext uri="{FF2B5EF4-FFF2-40B4-BE49-F238E27FC236}">
                <a16:creationId xmlns:a16="http://schemas.microsoft.com/office/drawing/2014/main" id="{00000006-000D-4000-8000-000000000000}"/>
              </a:ext>
            </a:extLst>
          </p:cNvPr>
          <p:cNvSpPr>
            <a:spLocks noGrp="1"/>
          </p:cNvSpPr>
          <p:nvPr/>
        </p:nvSpPr>
        <p:spPr>
          <a:xfrm>
            <a:off x="8210550" y="4324350"/>
            <a:ext cx="3143250" cy="552450"/>
          </a:xfrm>
          <a:prstGeom prst="rect">
            <a:avLst/>
          </a:prstGeom>
          <a:noFill/>
          <a:ln w="0">
            <a:noFill/>
            <a:prstDash val="solid"/>
          </a:ln>
        </p:spPr>
        <p:txBody>
          <a:bodyPr wrap="square" lIns="0" tIns="0" rIns="0" bIns="0" anchor="ctr">
            <a:noAutofit/>
          </a:bodyPr>
          <a:lstStyle/>
          <a:p>
            <a:pPr algn="ctr">
              <a:defRPr sz="2850" b="1">
                <a:solidFill>
                  <a:srgbClr val="102F3A"/>
                </a:solidFill>
                <a:latin typeface="Aptos Display"/>
                <a:ea typeface="Aptos Display"/>
                <a:cs typeface="Aptos Display"/>
              </a:defRPr>
            </a:pPr>
            <a:endParaRPr/>
          </a:p>
        </p:txBody>
      </p:sp>
      <p:sp>
        <p:nvSpPr>
          <p:cNvPr id="14" name="s6-none">
            <a:extLst>
              <a:ext uri="{FF2B5EF4-FFF2-40B4-BE49-F238E27FC236}">
                <a16:creationId xmlns:a16="http://schemas.microsoft.com/office/drawing/2014/main" id="{00000006-000E-4000-8000-000000000000}"/>
              </a:ext>
            </a:extLst>
          </p:cNvPr>
          <p:cNvSpPr>
            <a:spLocks noGrp="1"/>
          </p:cNvSpPr>
          <p:nvPr/>
        </p:nvSpPr>
        <p:spPr>
          <a:xfrm>
            <a:off x="4998720" y="2080260"/>
            <a:ext cx="2194560" cy="1600200"/>
          </a:xfrm>
          <a:prstGeom prst="rect">
            <a:avLst/>
          </a:prstGeom>
          <a:noFill/>
          <a:ln w="0">
            <a:noFill/>
            <a:prstDash val="solid"/>
          </a:ln>
        </p:spPr>
        <p:txBody>
          <a:bodyPr wrap="square" lIns="27432" tIns="18288" rIns="27432" bIns="18288" anchor="ctr">
            <a:noAutofit/>
          </a:bodyPr>
          <a:lstStyle/>
          <a:p>
            <a:pPr algn="ctr">
              <a:lnSpc>
                <a:spcPct val="108000"/>
              </a:lnSpc>
              <a:spcAft>
                <a:spcPts val="500"/>
              </a:spcAft>
              <a:defRPr sz="2850" b="1">
                <a:solidFill>
                  <a:srgbClr val="6B8B93"/>
                </a:solidFill>
                <a:latin typeface="Aptos Display"/>
                <a:ea typeface="Aptos Display"/>
                <a:cs typeface="Aptos Display"/>
              </a:defRPr>
            </a:pPr>
            <a:r>
              <a:rPr sz="2400" dirty="0">
                <a:solidFill>
                  <a:srgbClr val="0E7490"/>
                </a:solidFill>
                <a:latin typeface="Aptos"/>
              </a:rPr>
              <a:t>Lukewarm water isn’t used for anything.</a:t>
            </a:r>
          </a:p>
        </p:txBody>
      </p:sp>
      <p:sp>
        <p:nvSpPr>
          <p:cNvPr id="15" name="s6-foot-1">
            <a:extLst>
              <a:ext uri="{FF2B5EF4-FFF2-40B4-BE49-F238E27FC236}">
                <a16:creationId xmlns:a16="http://schemas.microsoft.com/office/drawing/2014/main" id="{00000006-000F-4000-8000-000000000000}"/>
              </a:ext>
            </a:extLst>
          </p:cNvPr>
          <p:cNvSpPr>
            <a:spLocks noGrp="1"/>
          </p:cNvSpPr>
          <p:nvPr/>
        </p:nvSpPr>
        <p:spPr>
          <a:xfrm>
            <a:off x="666750" y="5810250"/>
            <a:ext cx="4476750" cy="419100"/>
          </a:xfrm>
          <a:prstGeom prst="rect">
            <a:avLst/>
          </a:prstGeom>
          <a:noFill/>
          <a:ln w="0">
            <a:noFill/>
            <a:prstDash val="solid"/>
          </a:ln>
        </p:spPr>
        <p:txBody>
          <a:bodyPr wrap="square" lIns="0" tIns="0" rIns="0" bIns="0" anchor="ctr">
            <a:noAutofit/>
          </a:bodyPr>
          <a:lstStyle/>
          <a:p>
            <a:pPr algn="ctr">
              <a:defRPr sz="2400" b="1">
                <a:solidFill>
                  <a:srgbClr val="083B4C"/>
                </a:solidFill>
                <a:latin typeface="Aptos Display"/>
                <a:ea typeface="Aptos Display"/>
                <a:cs typeface="Aptos Display"/>
              </a:defRPr>
            </a:pPr>
            <a:endParaRPr/>
          </a:p>
        </p:txBody>
      </p:sp>
      <p:sp>
        <p:nvSpPr>
          <p:cNvPr id="16" name="s6-foot-2">
            <a:extLst>
              <a:ext uri="{FF2B5EF4-FFF2-40B4-BE49-F238E27FC236}">
                <a16:creationId xmlns:a16="http://schemas.microsoft.com/office/drawing/2014/main" id="{00000006-0010-4000-8000-000000000000}"/>
              </a:ext>
            </a:extLst>
          </p:cNvPr>
          <p:cNvSpPr>
            <a:spLocks noGrp="1"/>
          </p:cNvSpPr>
          <p:nvPr/>
        </p:nvSpPr>
        <p:spPr>
          <a:xfrm>
            <a:off x="7239000" y="5810250"/>
            <a:ext cx="4286250" cy="419100"/>
          </a:xfrm>
          <a:prstGeom prst="rect">
            <a:avLst/>
          </a:prstGeom>
          <a:noFill/>
          <a:ln w="0">
            <a:noFill/>
            <a:prstDash val="solid"/>
          </a:ln>
        </p:spPr>
        <p:txBody>
          <a:bodyPr wrap="square" lIns="0" tIns="0" rIns="0" bIns="0" anchor="ctr">
            <a:noAutofit/>
          </a:bodyPr>
          <a:lstStyle/>
          <a:p>
            <a:pPr algn="ctr">
              <a:defRPr sz="2250" b="1">
                <a:solidFill>
                  <a:srgbClr val="0E7490"/>
                </a:solidFill>
                <a:latin typeface="Aptos Display"/>
                <a:ea typeface="Aptos Display"/>
                <a:cs typeface="Aptos Display"/>
              </a:defRPr>
            </a:pPr>
            <a:endParaRPr/>
          </a:p>
        </p:txBody>
      </p:sp>
      <p:sp>
        <p:nvSpPr>
          <p:cNvPr id="18" name="TextBox 17">
            <a:extLst>
              <a:ext uri="{FF2B5EF4-FFF2-40B4-BE49-F238E27FC236}">
                <a16:creationId xmlns:a16="http://schemas.microsoft.com/office/drawing/2014/main" id="{75E59A95-49B7-63F2-DE8D-C852F7142910}"/>
              </a:ext>
            </a:extLst>
          </p:cNvPr>
          <p:cNvSpPr txBox="1"/>
          <p:nvPr/>
        </p:nvSpPr>
        <p:spPr>
          <a:xfrm>
            <a:off x="7724140" y="2395728"/>
            <a:ext cx="3982720" cy="1024128"/>
          </a:xfrm>
          <a:prstGeom prst="rect">
            <a:avLst/>
          </a:prstGeom>
          <a:noFill/>
        </p:spPr>
        <p:txBody>
          <a:bodyPr wrap="square" lIns="27432" tIns="18288" rIns="27432" bIns="18288" rtlCol="0" anchor="ctr">
            <a:spAutoFit/>
          </a:bodyPr>
          <a:lstStyle/>
          <a:p>
            <a:pPr marL="285750" indent="-285750" algn="l">
              <a:lnSpc>
                <a:spcPct val="108000"/>
              </a:lnSpc>
              <a:spcAft>
                <a:spcPts val="500"/>
              </a:spcAft>
              <a:buFont typeface="Arial" panose="020B0604020202020204" pitchFamily="34" charset="0"/>
              <a:buChar char="•"/>
            </a:pPr>
            <a:r>
              <a:rPr lang="en-US" sz="2400">
                <a:latin typeface="Aptos" panose="020B0004020202020204" pitchFamily="34" charset="0"/>
              </a:rPr>
              <a:t>Cooling off.</a:t>
            </a:r>
          </a:p>
          <a:p>
            <a:pPr marL="285750" indent="-285750" algn="l">
              <a:lnSpc>
                <a:spcPct val="108000"/>
              </a:lnSpc>
              <a:spcAft>
                <a:spcPts val="500"/>
              </a:spcAft>
              <a:buFont typeface="Arial" panose="020B0604020202020204" pitchFamily="34" charset="0"/>
              <a:buChar char="•"/>
            </a:pPr>
            <a:r>
              <a:rPr lang="en-US" sz="2400">
                <a:latin typeface="Aptos" panose="020B0004020202020204" pitchFamily="34" charset="0"/>
              </a:rPr>
              <a:t>Keeping food fresh.</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00" fill="hold"/>
                                        <p:tgtEl>
                                          <p:spTgt spid="17"/>
                                        </p:tgtEl>
                                      </p:cBhvr>
                                    </p:animEffect>
                                  </p:childTnLst>
                                </p:cTn>
                              </p:par>
                              <p:par>
                                <p:cTn id="8" presetID="10" presetClass="entr" presetSubtype="0" fill="hold" grpId="0" nodeType="withEffect">
                                  <p:stCondLst>
                                    <p:cond delay="128"/>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700" fill="hold"/>
                                        <p:tgtEl>
                                          <p:spTgt spid="2"/>
                                        </p:tgtEl>
                                      </p:cBhvr>
                                    </p:animEffect>
                                  </p:childTnLst>
                                </p:cTn>
                              </p:par>
                              <p:par>
                                <p:cTn id="11" presetID="10" presetClass="entr" presetSubtype="0" fill="hold" grpId="0" nodeType="withEffect">
                                  <p:stCondLst>
                                    <p:cond delay="256"/>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00" fill="hold"/>
                                        <p:tgtEl>
                                          <p:spTgt spid="5"/>
                                        </p:tgtEl>
                                      </p:cBhvr>
                                    </p:animEffect>
                                  </p:childTnLst>
                                </p:cTn>
                              </p:par>
                              <p:par>
                                <p:cTn id="14" presetID="10" presetClass="entr" presetSubtype="0" fill="hold" grpId="0" nodeType="withEffect">
                                  <p:stCondLst>
                                    <p:cond delay="384"/>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00" fill="hold"/>
                                        <p:tgtEl>
                                          <p:spTgt spid="4"/>
                                        </p:tgtEl>
                                      </p:cBhvr>
                                    </p:animEffect>
                                  </p:childTnLst>
                                </p:cTn>
                              </p:par>
                              <p:par>
                                <p:cTn id="17" presetID="10" presetClass="entr" presetSubtype="0" fill="hold" grpId="0" nodeType="withEffect">
                                  <p:stCondLst>
                                    <p:cond delay="512"/>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00" fill="hold"/>
                                        <p:tgtEl>
                                          <p:spTgt spid="7"/>
                                        </p:tgtEl>
                                      </p:cBhvr>
                                    </p:animEffect>
                                  </p:childTnLst>
                                </p:cTn>
                              </p:par>
                              <p:par>
                                <p:cTn id="20" presetID="10" presetClass="entr" presetSubtype="0" fill="hold" grpId="0" nodeType="withEffect">
                                  <p:stCondLst>
                                    <p:cond delay="64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700" fill="hold"/>
                                        <p:tgtEl>
                                          <p:spTgt spid="3"/>
                                        </p:tgtEl>
                                      </p:cBhvr>
                                    </p:animEffect>
                                  </p:childTnLst>
                                </p:cTn>
                              </p:par>
                              <p:par>
                                <p:cTn id="23" presetID="10" presetClass="entr" presetSubtype="0" fill="hold" grpId="0" nodeType="withEffect">
                                  <p:stCondLst>
                                    <p:cond delay="768"/>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700" fill="hold"/>
                                        <p:tgtEl>
                                          <p:spTgt spid="6"/>
                                        </p:tgtEl>
                                      </p:cBhvr>
                                    </p:animEffect>
                                  </p:childTnLst>
                                </p:cTn>
                              </p:par>
                              <p:par>
                                <p:cTn id="26" presetID="10" presetClass="entr" presetSubtype="0" fill="hold" grpId="0" nodeType="withEffect">
                                  <p:stCondLst>
                                    <p:cond delay="896"/>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700" fill="hold"/>
                                        <p:tgtEl>
                                          <p:spTgt spid="9"/>
                                        </p:tgtEl>
                                      </p:cBhvr>
                                    </p:animEffect>
                                  </p:childTnLst>
                                </p:cTn>
                              </p:par>
                              <p:par>
                                <p:cTn id="29" presetID="10" presetClass="entr" presetSubtype="0" fill="hold" grpId="0" nodeType="withEffect">
                                  <p:stCondLst>
                                    <p:cond delay="1024"/>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700" fill="hold"/>
                                        <p:tgtEl>
                                          <p:spTgt spid="14"/>
                                        </p:tgtEl>
                                      </p:cBhvr>
                                    </p:animEffect>
                                  </p:childTnLst>
                                </p:cTn>
                              </p:par>
                              <p:par>
                                <p:cTn id="32" presetID="10" presetClass="entr" presetSubtype="0" fill="hold" grpId="0" nodeType="withEffect">
                                  <p:stCondLst>
                                    <p:cond delay="1152"/>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700" fill="hold"/>
                                        <p:tgtEl>
                                          <p:spTgt spid="18"/>
                                        </p:tgtEl>
                                      </p:cBhvr>
                                    </p:animEffect>
                                  </p:childTnLst>
                                </p:cTn>
                              </p:par>
                              <p:par>
                                <p:cTn id="35" presetID="10" presetClass="entr" presetSubtype="0" fill="hold" grpId="0" nodeType="withEffect">
                                  <p:stCondLst>
                                    <p:cond delay="128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700" fill="hold"/>
                                        <p:tgtEl>
                                          <p:spTgt spid="12"/>
                                        </p:tgtEl>
                                      </p:cBhvr>
                                    </p:animEffect>
                                  </p:childTnLst>
                                </p:cTn>
                              </p:par>
                              <p:par>
                                <p:cTn id="38" presetID="10" presetClass="entr" presetSubtype="0" fill="hold" grpId="0" nodeType="withEffect">
                                  <p:stCondLst>
                                    <p:cond delay="1408"/>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700" fill="hold"/>
                                        <p:tgtEl>
                                          <p:spTgt spid="10"/>
                                        </p:tgtEl>
                                      </p:cBhvr>
                                    </p:animEffect>
                                  </p:childTnLst>
                                </p:cTn>
                              </p:par>
                              <p:par>
                                <p:cTn id="41" presetID="10" presetClass="entr" presetSubtype="0" fill="hold" grpId="0" nodeType="withEffect">
                                  <p:stCondLst>
                                    <p:cond delay="1536"/>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700" fill="hold"/>
                                        <p:tgtEl>
                                          <p:spTgt spid="13"/>
                                        </p:tgtEl>
                                      </p:cBhvr>
                                    </p:animEffect>
                                  </p:childTnLst>
                                </p:cTn>
                              </p:par>
                              <p:par>
                                <p:cTn id="44" presetID="10" presetClass="entr" presetSubtype="0" fill="hold" grpId="0" nodeType="withEffect">
                                  <p:stCondLst>
                                    <p:cond delay="1664"/>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700" fill="hold"/>
                                        <p:tgtEl>
                                          <p:spTgt spid="15"/>
                                        </p:tgtEl>
                                      </p:cBhvr>
                                    </p:animEffect>
                                  </p:childTnLst>
                                </p:cTn>
                              </p:par>
                              <p:par>
                                <p:cTn id="47" presetID="10" presetClass="entr" presetSubtype="0" fill="hold" grpId="0" nodeType="withEffect">
                                  <p:stCondLst>
                                    <p:cond delay="1792"/>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700" fill="hold"/>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 grpId="0" animBg="1"/>
      <p:bldP spid="3" grpId="0" animBg="1"/>
      <p:bldP spid="4" grpId="0" animBg="1"/>
      <p:bldP spid="5" grpId="0" animBg="1"/>
      <p:bldP spid="6" grpId="0" animBg="1"/>
      <p:bldP spid="7" grpId="0" animBg="1"/>
      <p:bldP spid="9" grpId="0" animBg="1"/>
      <p:bldP spid="10" grpId="0" animBg="1"/>
      <p:bldP spid="12" grpId="0" animBg="1"/>
      <p:bldP spid="13" grpId="0" animBg="1"/>
      <p:bldP spid="14" grpId="0" animBg="1"/>
      <p:bldP spid="15" grpId="0" animBg="1"/>
      <p:bldP spid="16"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83B4C"/>
        </a:solidFill>
        <a:effectLst/>
      </p:bgPr>
    </p:bg>
    <p:spTree>
      <p:nvGrpSpPr>
        <p:cNvPr id="1" name=""/>
        <p:cNvGrpSpPr/>
        <p:nvPr/>
      </p:nvGrpSpPr>
      <p:grpSpPr>
        <a:xfrm>
          <a:off x="0" y="0"/>
          <a:ext cx="0" cy="0"/>
          <a:chOff x="0" y="0"/>
          <a:chExt cx="0" cy="0"/>
        </a:xfrm>
      </p:grpSpPr>
      <p:sp>
        <p:nvSpPr>
          <p:cNvPr id="17" name="s7-title">
            <a:extLst>
              <a:ext uri="{FF2B5EF4-FFF2-40B4-BE49-F238E27FC236}">
                <a16:creationId xmlns:a16="http://schemas.microsoft.com/office/drawing/2014/main" id="{00000007-0001-4000-8000-000000000000}"/>
              </a:ext>
            </a:extLst>
          </p:cNvPr>
          <p:cNvSpPr>
            <a:spLocks noGrp="1"/>
          </p:cNvSpPr>
          <p:nvPr/>
        </p:nvSpPr>
        <p:spPr>
          <a:xfrm>
            <a:off x="658368" y="347472"/>
            <a:ext cx="6035040" cy="932688"/>
          </a:xfrm>
          <a:prstGeom prst="rect">
            <a:avLst/>
          </a:prstGeom>
          <a:noFill/>
          <a:ln w="0">
            <a:noFill/>
            <a:prstDash val="solid"/>
          </a:ln>
        </p:spPr>
        <p:txBody>
          <a:bodyPr wrap="square" lIns="27432" tIns="18288" rIns="27432" bIns="18288" anchor="ctr">
            <a:noAutofit/>
          </a:bodyPr>
          <a:lstStyle/>
          <a:p>
            <a:pPr algn="l">
              <a:lnSpc>
                <a:spcPct val="100000"/>
              </a:lnSpc>
              <a:spcAft>
                <a:spcPts val="0"/>
              </a:spcAft>
              <a:defRPr sz="3300" b="1">
                <a:solidFill>
                  <a:srgbClr val="4FD1C5"/>
                </a:solidFill>
                <a:latin typeface="Aptos Display"/>
                <a:ea typeface="Aptos Display"/>
                <a:cs typeface="Aptos Display"/>
              </a:defRPr>
            </a:pPr>
            <a:r>
              <a:rPr lang="en-US" sz="3200" b="1">
                <a:solidFill>
                  <a:srgbClr val="FFFFFF"/>
                </a:solidFill>
                <a:latin typeface="Aptos Display"/>
              </a:rPr>
              <a:t>Are You a Useless Christian?</a:t>
            </a:r>
          </a:p>
        </p:txBody>
      </p:sp>
      <p:sp>
        <p:nvSpPr>
          <p:cNvPr id="2" name="s7-quote">
            <a:extLst>
              <a:ext uri="{FF2B5EF4-FFF2-40B4-BE49-F238E27FC236}">
                <a16:creationId xmlns:a16="http://schemas.microsoft.com/office/drawing/2014/main" id="{00000007-0002-4000-8000-000000000000}"/>
              </a:ext>
            </a:extLst>
          </p:cNvPr>
          <p:cNvSpPr>
            <a:spLocks noGrp="1"/>
          </p:cNvSpPr>
          <p:nvPr/>
        </p:nvSpPr>
        <p:spPr>
          <a:xfrm>
            <a:off x="713232" y="1444752"/>
            <a:ext cx="5715000" cy="1051560"/>
          </a:xfrm>
          <a:prstGeom prst="rect">
            <a:avLst/>
          </a:prstGeom>
          <a:noFill/>
          <a:ln w="0">
            <a:noFill/>
            <a:prstDash val="solid"/>
          </a:ln>
        </p:spPr>
        <p:txBody>
          <a:bodyPr wrap="square" lIns="27432" tIns="18288" rIns="27432" bIns="18288" anchor="ctr">
            <a:noAutofit/>
          </a:bodyPr>
          <a:lstStyle/>
          <a:p>
            <a:pPr algn="l">
              <a:lnSpc>
                <a:spcPct val="110000"/>
              </a:lnSpc>
              <a:spcAft>
                <a:spcPts val="400"/>
              </a:spcAft>
              <a:defRPr sz="4950" b="1">
                <a:solidFill>
                  <a:srgbClr val="FFFFFF"/>
                </a:solidFill>
                <a:latin typeface="Aptos Display"/>
                <a:ea typeface="Aptos Display"/>
                <a:cs typeface="Aptos Display"/>
              </a:defRPr>
            </a:pPr>
            <a:r>
              <a:rPr sz="2400" b="0">
                <a:solidFill>
                  <a:srgbClr val="F5F9FA"/>
                </a:solidFill>
                <a:latin typeface="Aptos"/>
              </a:rPr>
              <a:t>• </a:t>
            </a:r>
            <a:r>
              <a:rPr lang="en-US" sz="2400" b="0">
                <a:solidFill>
                  <a:srgbClr val="F5F9FA"/>
                </a:solidFill>
                <a:latin typeface="Aptos"/>
              </a:rPr>
              <a:t>Laodicea was content with worldly riches – v. 17</a:t>
            </a:r>
            <a:r>
              <a:rPr sz="2400" b="0">
                <a:solidFill>
                  <a:srgbClr val="F5F9FA"/>
                </a:solidFill>
                <a:latin typeface="Aptos"/>
              </a:rPr>
              <a:t>.</a:t>
            </a:r>
          </a:p>
        </p:txBody>
      </p:sp>
      <p:sp>
        <p:nvSpPr>
          <p:cNvPr id="3" name="s7-bridge">
            <a:extLst>
              <a:ext uri="{FF2B5EF4-FFF2-40B4-BE49-F238E27FC236}">
                <a16:creationId xmlns:a16="http://schemas.microsoft.com/office/drawing/2014/main" id="{00000007-0003-4000-8000-000000000000}"/>
              </a:ext>
            </a:extLst>
          </p:cNvPr>
          <p:cNvSpPr>
            <a:spLocks noGrp="1"/>
          </p:cNvSpPr>
          <p:nvPr/>
        </p:nvSpPr>
        <p:spPr>
          <a:xfrm>
            <a:off x="713232" y="2807208"/>
            <a:ext cx="5715000" cy="1051560"/>
          </a:xfrm>
          <a:prstGeom prst="rect">
            <a:avLst/>
          </a:prstGeom>
          <a:noFill/>
          <a:ln w="0">
            <a:noFill/>
            <a:prstDash val="solid"/>
          </a:ln>
        </p:spPr>
        <p:txBody>
          <a:bodyPr wrap="square" lIns="27432" tIns="18288" rIns="27432" bIns="18288" anchor="ctr">
            <a:noAutofit/>
          </a:bodyPr>
          <a:lstStyle/>
          <a:p>
            <a:pPr algn="l">
              <a:lnSpc>
                <a:spcPct val="110000"/>
              </a:lnSpc>
              <a:spcAft>
                <a:spcPts val="400"/>
              </a:spcAft>
              <a:defRPr sz="2550" b="0">
                <a:solidFill>
                  <a:srgbClr val="BFE8E5"/>
                </a:solidFill>
                <a:latin typeface="Aptos"/>
                <a:ea typeface="Aptos"/>
                <a:cs typeface="Aptos"/>
              </a:defRPr>
            </a:pPr>
            <a:r>
              <a:rPr sz="2400" b="0">
                <a:solidFill>
                  <a:srgbClr val="F5F9FA"/>
                </a:solidFill>
                <a:latin typeface="Aptos"/>
              </a:rPr>
              <a:t>• </a:t>
            </a:r>
            <a:r>
              <a:rPr lang="en-US" sz="2400" b="0">
                <a:solidFill>
                  <a:srgbClr val="F5F9FA"/>
                </a:solidFill>
                <a:latin typeface="Aptos"/>
              </a:rPr>
              <a:t>Believed </a:t>
            </a:r>
            <a:r>
              <a:rPr sz="2400" b="0">
                <a:solidFill>
                  <a:srgbClr val="F5F9FA"/>
                </a:solidFill>
                <a:latin typeface="Aptos"/>
              </a:rPr>
              <a:t>they </a:t>
            </a:r>
            <a:r>
              <a:rPr lang="en-US" sz="2400" b="0">
                <a:solidFill>
                  <a:srgbClr val="F5F9FA"/>
                </a:solidFill>
                <a:latin typeface="Aptos"/>
              </a:rPr>
              <a:t>had need of nothing</a:t>
            </a:r>
            <a:r>
              <a:rPr sz="2400" b="0">
                <a:solidFill>
                  <a:srgbClr val="F5F9FA"/>
                </a:solidFill>
                <a:latin typeface="Aptos"/>
              </a:rPr>
              <a:t>.</a:t>
            </a:r>
          </a:p>
        </p:txBody>
      </p:sp>
      <p:sp>
        <p:nvSpPr>
          <p:cNvPr id="10" name="s7-word-1">
            <a:extLst>
              <a:ext uri="{FF2B5EF4-FFF2-40B4-BE49-F238E27FC236}">
                <a16:creationId xmlns:a16="http://schemas.microsoft.com/office/drawing/2014/main" id="{00000007-000A-4000-8000-000000000000}"/>
              </a:ext>
            </a:extLst>
          </p:cNvPr>
          <p:cNvSpPr>
            <a:spLocks noGrp="1"/>
          </p:cNvSpPr>
          <p:nvPr/>
        </p:nvSpPr>
        <p:spPr>
          <a:xfrm>
            <a:off x="713232" y="4169663"/>
            <a:ext cx="5715000" cy="1417320"/>
          </a:xfrm>
          <a:prstGeom prst="rect">
            <a:avLst/>
          </a:prstGeom>
          <a:noFill/>
          <a:ln w="0">
            <a:noFill/>
            <a:prstDash val="solid"/>
          </a:ln>
        </p:spPr>
        <p:txBody>
          <a:bodyPr wrap="square" lIns="27432" tIns="18288" rIns="27432" bIns="18288" anchor="ctr">
            <a:noAutofit/>
          </a:bodyPr>
          <a:lstStyle/>
          <a:p>
            <a:pPr algn="l">
              <a:lnSpc>
                <a:spcPct val="110000"/>
              </a:lnSpc>
              <a:spcAft>
                <a:spcPts val="400"/>
              </a:spcAft>
              <a:defRPr sz="2850" b="1">
                <a:solidFill>
                  <a:srgbClr val="FFFFFF"/>
                </a:solidFill>
                <a:latin typeface="Aptos Display"/>
                <a:ea typeface="Aptos Display"/>
                <a:cs typeface="Aptos Display"/>
              </a:defRPr>
            </a:pPr>
            <a:r>
              <a:rPr lang="en-US" sz="2400" b="0" dirty="0">
                <a:solidFill>
                  <a:srgbClr val="F5F9FA"/>
                </a:solidFill>
                <a:latin typeface="Aptos"/>
              </a:rPr>
              <a:t>• But, they were wretched, miserable, poor, blind, and naked.</a:t>
            </a:r>
          </a:p>
        </p:txBody>
      </p:sp>
      <p:pic>
        <p:nvPicPr>
          <p:cNvPr id="18" name="thematic-worldly-riches" descr="Symbolic still life contrasting worldly riches with spiritual emptiness"/>
          <p:cNvPicPr>
            <a:picLocks noChangeAspect="1"/>
          </p:cNvPicPr>
          <p:nvPr/>
        </p:nvPicPr>
        <p:blipFill>
          <a:blip r:embed="rId3"/>
          <a:srcRect t="13068" b="13068"/>
          <a:stretch>
            <a:fillRect/>
          </a:stretch>
        </p:blipFill>
        <p:spPr>
          <a:xfrm>
            <a:off x="6903720" y="1051560"/>
            <a:ext cx="4828032" cy="534924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fill="hold"/>
                                        <p:tgtEl>
                                          <p:spTgt spid="17"/>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fill="hold"/>
                                        <p:tgtEl>
                                          <p:spTgt spid="2"/>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fill="hold"/>
                                        <p:tgtEl>
                                          <p:spTgt spid="18"/>
                                        </p:tgtEl>
                                      </p:cBhvr>
                                    </p:animEffect>
                                  </p:childTnLst>
                                </p:cTn>
                              </p:par>
                              <p:par>
                                <p:cTn id="14" presetID="10" presetClass="entr" presetSubtype="0" fill="hold" grpId="0" nodeType="withEffect">
                                  <p:stCondLst>
                                    <p:cond delay="45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fill="hold"/>
                                        <p:tgtEl>
                                          <p:spTgt spid="3"/>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fill="hold"/>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 grpId="0" animBg="1"/>
      <p:bldP spid="3" grpId="0" animBg="1"/>
      <p:bldP spid="10"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5-title">
            <a:extLst>
              <a:ext uri="{FF2B5EF4-FFF2-40B4-BE49-F238E27FC236}">
                <a16:creationId xmlns:a16="http://schemas.microsoft.com/office/drawing/2014/main" id="{00000005-0001-4000-8000-000000000000}"/>
              </a:ext>
            </a:extLst>
          </p:cNvPr>
          <p:cNvSpPr>
            <a:spLocks noGrp="1"/>
          </p:cNvSpPr>
          <p:nvPr/>
        </p:nvSpPr>
        <p:spPr>
          <a:xfrm>
            <a:off x="658368" y="347472"/>
            <a:ext cx="6126480" cy="932688"/>
          </a:xfrm>
          <a:prstGeom prst="rect">
            <a:avLst/>
          </a:prstGeom>
          <a:noFill/>
          <a:ln w="0">
            <a:noFill/>
            <a:prstDash val="solid"/>
          </a:ln>
        </p:spPr>
        <p:txBody>
          <a:bodyPr wrap="square" lIns="27432" tIns="18288" rIns="27432" bIns="18288" anchor="ctr">
            <a:noAutofit/>
          </a:bodyPr>
          <a:lstStyle/>
          <a:p>
            <a:pPr algn="l">
              <a:lnSpc>
                <a:spcPct val="100000"/>
              </a:lnSpc>
              <a:spcAft>
                <a:spcPts val="0"/>
              </a:spcAft>
              <a:defRPr sz="3450" b="1">
                <a:solidFill>
                  <a:srgbClr val="083B4C"/>
                </a:solidFill>
                <a:latin typeface="Aptos Display"/>
                <a:ea typeface="Aptos Display"/>
                <a:cs typeface="Aptos Display"/>
              </a:defRPr>
            </a:pPr>
            <a:r>
              <a:rPr lang="en-US" sz="3200" b="1">
                <a:solidFill>
                  <a:srgbClr val="083B4C"/>
                </a:solidFill>
                <a:latin typeface="Aptos Display"/>
              </a:rPr>
              <a:t>Are You a Useless Christian?</a:t>
            </a:r>
          </a:p>
        </p:txBody>
      </p:sp>
      <p:sp>
        <p:nvSpPr>
          <p:cNvPr id="3" name="s5-word-1">
            <a:extLst>
              <a:ext uri="{FF2B5EF4-FFF2-40B4-BE49-F238E27FC236}">
                <a16:creationId xmlns:a16="http://schemas.microsoft.com/office/drawing/2014/main" id="{00000005-0003-4000-8000-000000000000}"/>
              </a:ext>
            </a:extLst>
          </p:cNvPr>
          <p:cNvSpPr>
            <a:spLocks noGrp="1"/>
          </p:cNvSpPr>
          <p:nvPr/>
        </p:nvSpPr>
        <p:spPr>
          <a:xfrm>
            <a:off x="713232" y="1325880"/>
            <a:ext cx="5989320" cy="868680"/>
          </a:xfrm>
          <a:prstGeom prst="rect">
            <a:avLst/>
          </a:prstGeom>
          <a:noFill/>
          <a:ln w="0">
            <a:noFill/>
            <a:prstDash val="solid"/>
          </a:ln>
        </p:spPr>
        <p:txBody>
          <a:bodyPr wrap="square" lIns="27432" tIns="18288" rIns="27432" bIns="18288" anchor="ctr">
            <a:noAutofit/>
          </a:bodyPr>
          <a:lstStyle/>
          <a:p>
            <a:pPr algn="l">
              <a:lnSpc>
                <a:spcPct val="108000"/>
              </a:lnSpc>
              <a:spcAft>
                <a:spcPts val="400"/>
              </a:spcAft>
              <a:defRPr sz="5100" b="1">
                <a:solidFill>
                  <a:srgbClr val="0E7490"/>
                </a:solidFill>
                <a:latin typeface="Aptos Display"/>
                <a:ea typeface="Aptos Display"/>
                <a:cs typeface="Aptos Display"/>
              </a:defRPr>
            </a:pPr>
            <a:r>
              <a:rPr sz="2200" b="0">
                <a:solidFill>
                  <a:srgbClr val="083B4C"/>
                </a:solidFill>
                <a:latin typeface="Aptos"/>
              </a:rPr>
              <a:t>• </a:t>
            </a:r>
            <a:r>
              <a:rPr lang="en-US" sz="2200" b="0">
                <a:solidFill>
                  <a:srgbClr val="083B4C"/>
                </a:solidFill>
                <a:latin typeface="Aptos"/>
              </a:rPr>
              <a:t>Christians are called to be useful</a:t>
            </a:r>
            <a:r>
              <a:rPr sz="2200" b="0">
                <a:solidFill>
                  <a:srgbClr val="083B4C"/>
                </a:solidFill>
                <a:latin typeface="Aptos"/>
              </a:rPr>
              <a:t>.</a:t>
            </a:r>
          </a:p>
        </p:txBody>
      </p:sp>
      <p:sp>
        <p:nvSpPr>
          <p:cNvPr id="4" name="s5-copy-1">
            <a:extLst>
              <a:ext uri="{FF2B5EF4-FFF2-40B4-BE49-F238E27FC236}">
                <a16:creationId xmlns:a16="http://schemas.microsoft.com/office/drawing/2014/main" id="{00000005-0004-4000-8000-000000000000}"/>
              </a:ext>
            </a:extLst>
          </p:cNvPr>
          <p:cNvSpPr>
            <a:spLocks noGrp="1"/>
          </p:cNvSpPr>
          <p:nvPr/>
        </p:nvSpPr>
        <p:spPr>
          <a:xfrm>
            <a:off x="713232" y="2359152"/>
            <a:ext cx="5382768" cy="1051560"/>
          </a:xfrm>
          <a:prstGeom prst="rect">
            <a:avLst/>
          </a:prstGeom>
          <a:noFill/>
          <a:ln w="0">
            <a:noFill/>
            <a:prstDash val="solid"/>
          </a:ln>
        </p:spPr>
        <p:txBody>
          <a:bodyPr wrap="square" lIns="27432" tIns="18288" rIns="27432" bIns="18288" anchor="ctr">
            <a:noAutofit/>
          </a:bodyPr>
          <a:lstStyle/>
          <a:p>
            <a:pPr algn="l">
              <a:lnSpc>
                <a:spcPct val="108000"/>
              </a:lnSpc>
              <a:spcAft>
                <a:spcPts val="400"/>
              </a:spcAft>
              <a:defRPr sz="2550" b="0">
                <a:solidFill>
                  <a:srgbClr val="102F3A"/>
                </a:solidFill>
                <a:latin typeface="Aptos"/>
                <a:ea typeface="Aptos"/>
                <a:cs typeface="Aptos"/>
              </a:defRPr>
            </a:pPr>
            <a:r>
              <a:rPr sz="2200" b="0" dirty="0">
                <a:solidFill>
                  <a:srgbClr val="083B4C"/>
                </a:solidFill>
                <a:latin typeface="Aptos"/>
              </a:rPr>
              <a:t>• </a:t>
            </a:r>
            <a:r>
              <a:rPr lang="en-US" sz="2200" b="0" dirty="0">
                <a:solidFill>
                  <a:srgbClr val="083B4C"/>
                </a:solidFill>
                <a:latin typeface="Aptos"/>
              </a:rPr>
              <a:t>We </a:t>
            </a:r>
            <a:r>
              <a:rPr sz="2200" b="0" dirty="0">
                <a:solidFill>
                  <a:srgbClr val="083B4C"/>
                </a:solidFill>
                <a:latin typeface="Aptos"/>
              </a:rPr>
              <a:t>are </a:t>
            </a:r>
            <a:r>
              <a:rPr lang="en-US" sz="2200" b="0" dirty="0">
                <a:solidFill>
                  <a:srgbClr val="083B4C"/>
                </a:solidFill>
                <a:latin typeface="Aptos"/>
              </a:rPr>
              <a:t>God’s workmanship, created for </a:t>
            </a:r>
            <a:r>
              <a:rPr sz="2200" b="0" dirty="0">
                <a:solidFill>
                  <a:srgbClr val="083B4C"/>
                </a:solidFill>
                <a:latin typeface="Aptos"/>
              </a:rPr>
              <a:t>good works</a:t>
            </a:r>
            <a:r>
              <a:rPr lang="en-US" sz="2200" b="0" dirty="0">
                <a:solidFill>
                  <a:srgbClr val="083B4C"/>
                </a:solidFill>
                <a:latin typeface="Aptos"/>
              </a:rPr>
              <a:t> – Eph. 2:10</a:t>
            </a:r>
            <a:r>
              <a:rPr sz="2200" b="0" dirty="0">
                <a:solidFill>
                  <a:srgbClr val="083B4C"/>
                </a:solidFill>
                <a:latin typeface="Aptos"/>
              </a:rPr>
              <a:t>.</a:t>
            </a:r>
          </a:p>
        </p:txBody>
      </p:sp>
      <p:sp>
        <p:nvSpPr>
          <p:cNvPr id="6" name="s5-word-2">
            <a:extLst>
              <a:ext uri="{FF2B5EF4-FFF2-40B4-BE49-F238E27FC236}">
                <a16:creationId xmlns:a16="http://schemas.microsoft.com/office/drawing/2014/main" id="{00000005-0006-4000-8000-000000000000}"/>
              </a:ext>
            </a:extLst>
          </p:cNvPr>
          <p:cNvSpPr>
            <a:spLocks noGrp="1"/>
          </p:cNvSpPr>
          <p:nvPr/>
        </p:nvSpPr>
        <p:spPr>
          <a:xfrm>
            <a:off x="713232" y="3611880"/>
            <a:ext cx="5989320" cy="1051560"/>
          </a:xfrm>
          <a:prstGeom prst="rect">
            <a:avLst/>
          </a:prstGeom>
          <a:noFill/>
          <a:ln w="0">
            <a:noFill/>
            <a:prstDash val="solid"/>
          </a:ln>
        </p:spPr>
        <p:txBody>
          <a:bodyPr wrap="square" lIns="27432" tIns="18288" rIns="27432" bIns="18288" anchor="ctr">
            <a:noAutofit/>
          </a:bodyPr>
          <a:lstStyle/>
          <a:p>
            <a:pPr algn="l">
              <a:lnSpc>
                <a:spcPct val="108000"/>
              </a:lnSpc>
              <a:spcAft>
                <a:spcPts val="400"/>
              </a:spcAft>
              <a:defRPr sz="5100" b="1">
                <a:solidFill>
                  <a:srgbClr val="4FD1C5"/>
                </a:solidFill>
                <a:latin typeface="Aptos Display"/>
                <a:ea typeface="Aptos Display"/>
                <a:cs typeface="Aptos Display"/>
              </a:defRPr>
            </a:pPr>
            <a:r>
              <a:rPr lang="en-US" sz="2200" b="0" dirty="0">
                <a:solidFill>
                  <a:srgbClr val="083B4C"/>
                </a:solidFill>
                <a:latin typeface="Aptos"/>
              </a:rPr>
              <a:t>• Pure and undefiled religion is caring for the needy – Jas. 1:27.</a:t>
            </a:r>
          </a:p>
        </p:txBody>
      </p:sp>
      <p:sp>
        <p:nvSpPr>
          <p:cNvPr id="7" name="s5-copy-2">
            <a:extLst>
              <a:ext uri="{FF2B5EF4-FFF2-40B4-BE49-F238E27FC236}">
                <a16:creationId xmlns:a16="http://schemas.microsoft.com/office/drawing/2014/main" id="{00000005-0007-4000-8000-000000000000}"/>
              </a:ext>
            </a:extLst>
          </p:cNvPr>
          <p:cNvSpPr>
            <a:spLocks noGrp="1"/>
          </p:cNvSpPr>
          <p:nvPr/>
        </p:nvSpPr>
        <p:spPr>
          <a:xfrm>
            <a:off x="713232" y="4864608"/>
            <a:ext cx="5645038" cy="1234440"/>
          </a:xfrm>
          <a:prstGeom prst="rect">
            <a:avLst/>
          </a:prstGeom>
          <a:noFill/>
          <a:ln w="0">
            <a:noFill/>
            <a:prstDash val="solid"/>
          </a:ln>
        </p:spPr>
        <p:txBody>
          <a:bodyPr wrap="square" lIns="27432" tIns="18288" rIns="27432" bIns="18288" anchor="ctr">
            <a:noAutofit/>
          </a:bodyPr>
          <a:lstStyle/>
          <a:p>
            <a:pPr algn="l">
              <a:lnSpc>
                <a:spcPct val="108000"/>
              </a:lnSpc>
              <a:spcAft>
                <a:spcPts val="400"/>
              </a:spcAft>
              <a:defRPr sz="2550" b="0">
                <a:solidFill>
                  <a:srgbClr val="102F3A"/>
                </a:solidFill>
                <a:latin typeface="Aptos"/>
                <a:ea typeface="Aptos"/>
                <a:cs typeface="Aptos"/>
              </a:defRPr>
            </a:pPr>
            <a:r>
              <a:rPr lang="en-US" sz="2200" b="0" dirty="0">
                <a:solidFill>
                  <a:srgbClr val="083B4C"/>
                </a:solidFill>
                <a:latin typeface="Aptos"/>
              </a:rPr>
              <a:t>• If we are not seeking to do good works, we have become useless to God.</a:t>
            </a:r>
          </a:p>
        </p:txBody>
      </p:sp>
      <p:pic>
        <p:nvPicPr>
          <p:cNvPr id="5" name="Picture 4">
            <a:extLst>
              <a:ext uri="{FF2B5EF4-FFF2-40B4-BE49-F238E27FC236}">
                <a16:creationId xmlns:a16="http://schemas.microsoft.com/office/drawing/2014/main" id="{41A583BF-CF89-CA0E-1470-2D110BC6F2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2167" y="0"/>
            <a:ext cx="5799833"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fill="hold"/>
                                        <p:tgtEl>
                                          <p:spTgt spid="14"/>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fill="hold"/>
                                        <p:tgtEl>
                                          <p:spTgt spid="3"/>
                                        </p:tgtEl>
                                      </p:cBhvr>
                                    </p:animEffect>
                                  </p:childTnLst>
                                </p:cTn>
                              </p:par>
                              <p:par>
                                <p:cTn id="11" presetID="10" presetClass="entr" presetSubtype="0" fill="hold" grpId="0" nodeType="withEffect">
                                  <p:stCondLst>
                                    <p:cond delay="45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fill="hold"/>
                                        <p:tgtEl>
                                          <p:spTgt spid="4"/>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fill="hold"/>
                                        <p:tgtEl>
                                          <p:spTgt spid="6"/>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animBg="1"/>
      <p:bldP spid="4"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83B4C"/>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l="25926" r="25926"/>
          <a:stretch>
            <a:fillRect/>
          </a:stretch>
        </p:blipFill>
        <p:spPr>
          <a:xfrm>
            <a:off x="7239000" y="0"/>
            <a:ext cx="4953000" cy="6858000"/>
          </a:xfrm>
          <a:prstGeom prst="rect">
            <a:avLst/>
          </a:prstGeom>
        </p:spPr>
      </p:pic>
      <p:sp>
        <p:nvSpPr>
          <p:cNvPr id="3" name="s8-image-wash">
            <a:extLst>
              <a:ext uri="{FF2B5EF4-FFF2-40B4-BE49-F238E27FC236}">
                <a16:creationId xmlns:a16="http://schemas.microsoft.com/office/drawing/2014/main" id="{00000008-0002-4000-8000-000000000000}"/>
              </a:ext>
            </a:extLst>
          </p:cNvPr>
          <p:cNvSpPr>
            <a:spLocks noGrp="1"/>
          </p:cNvSpPr>
          <p:nvPr/>
        </p:nvSpPr>
        <p:spPr>
          <a:xfrm>
            <a:off x="7239000" y="0"/>
            <a:ext cx="4953000" cy="6858000"/>
          </a:xfrm>
          <a:prstGeom prst="rect">
            <a:avLst/>
          </a:prstGeom>
          <a:solidFill>
            <a:srgbClr val="052D3A">
              <a:alpha val="25000"/>
            </a:srgbClr>
          </a:solidFill>
          <a:ln w="0">
            <a:no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4" name="s8-title">
            <a:extLst>
              <a:ext uri="{FF2B5EF4-FFF2-40B4-BE49-F238E27FC236}">
                <a16:creationId xmlns:a16="http://schemas.microsoft.com/office/drawing/2014/main" id="{00000008-0003-4000-8000-000000000000}"/>
              </a:ext>
            </a:extLst>
          </p:cNvPr>
          <p:cNvSpPr>
            <a:spLocks noGrp="1"/>
          </p:cNvSpPr>
          <p:nvPr/>
        </p:nvSpPr>
        <p:spPr>
          <a:xfrm>
            <a:off x="658368" y="347472"/>
            <a:ext cx="6080760" cy="960120"/>
          </a:xfrm>
          <a:prstGeom prst="rect">
            <a:avLst/>
          </a:prstGeom>
          <a:noFill/>
          <a:ln w="0">
            <a:noFill/>
            <a:prstDash val="solid"/>
          </a:ln>
        </p:spPr>
        <p:txBody>
          <a:bodyPr wrap="square" lIns="27432" tIns="18288" rIns="27432" bIns="18288"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sz="3450" b="1">
                <a:solidFill>
                  <a:srgbClr val="FFFFFF"/>
                </a:solidFill>
                <a:latin typeface="Aptos Display"/>
                <a:ea typeface="Aptos Display"/>
                <a:cs typeface="Aptos Display"/>
              </a:defRPr>
            </a:pPr>
            <a:r>
              <a:rPr kumimoji="0" lang="en-US" sz="3200" b="1" i="0" u="none" strike="noStrike" kern="1200" cap="none" spc="0" normalizeH="0" baseline="0" noProof="0">
                <a:ln>
                  <a:noFill/>
                </a:ln>
                <a:solidFill>
                  <a:srgbClr val="FFFFFF"/>
                </a:solidFill>
                <a:effectLst/>
                <a:uLnTx/>
                <a:uFillTx/>
                <a:latin typeface="Aptos Display"/>
              </a:rPr>
              <a:t>A lukewarm Christian will be vomited out – v. 16.</a:t>
            </a:r>
          </a:p>
        </p:txBody>
      </p:sp>
      <p:sp>
        <p:nvSpPr>
          <p:cNvPr id="5" name="s8-b1-dot">
            <a:extLst>
              <a:ext uri="{FF2B5EF4-FFF2-40B4-BE49-F238E27FC236}">
                <a16:creationId xmlns:a16="http://schemas.microsoft.com/office/drawing/2014/main" id="{00000008-0004-4000-8000-000000000000}"/>
              </a:ext>
            </a:extLst>
          </p:cNvPr>
          <p:cNvSpPr>
            <a:spLocks noGrp="1"/>
          </p:cNvSpPr>
          <p:nvPr/>
        </p:nvSpPr>
        <p:spPr>
          <a:xfrm>
            <a:off x="723900" y="2486025"/>
            <a:ext cx="114300" cy="114300"/>
          </a:xfrm>
          <a:prstGeom prst="ellipse">
            <a:avLst/>
          </a:prstGeom>
          <a:noFill/>
          <a:ln w="0">
            <a:no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6" name="s8-b1-text">
            <a:extLst>
              <a:ext uri="{FF2B5EF4-FFF2-40B4-BE49-F238E27FC236}">
                <a16:creationId xmlns:a16="http://schemas.microsoft.com/office/drawing/2014/main" id="{00000008-0005-4000-8000-000000000000}"/>
              </a:ext>
            </a:extLst>
          </p:cNvPr>
          <p:cNvSpPr>
            <a:spLocks noGrp="1"/>
          </p:cNvSpPr>
          <p:nvPr/>
        </p:nvSpPr>
        <p:spPr>
          <a:xfrm>
            <a:off x="713232" y="1828800"/>
            <a:ext cx="5367528" cy="914400"/>
          </a:xfrm>
          <a:prstGeom prst="rect">
            <a:avLst/>
          </a:prstGeom>
          <a:noFill/>
          <a:ln w="0">
            <a:noFill/>
            <a:prstDash val="solid"/>
          </a:ln>
        </p:spPr>
        <p:txBody>
          <a:bodyPr wrap="square" lIns="27432" tIns="18288" rIns="27432" bIns="18288" anchor="ctr">
            <a:noAutofit/>
          </a:bodyPr>
          <a:lstStyle/>
          <a:p>
            <a:pPr marL="0" marR="0" lvl="0" indent="0" algn="l" defTabSz="914400" eaLnBrk="1" fontAlgn="auto" latinLnBrk="0" hangingPunct="1">
              <a:lnSpc>
                <a:spcPct val="108000"/>
              </a:lnSpc>
              <a:spcBef>
                <a:spcPts val="0"/>
              </a:spcBef>
              <a:spcAft>
                <a:spcPts val="500"/>
              </a:spcAft>
              <a:buClrTx/>
              <a:buSzTx/>
              <a:buFontTx/>
              <a:buNone/>
              <a:tabLst/>
              <a:defRPr sz="2400" b="0">
                <a:solidFill>
                  <a:srgbClr val="BFE8E5"/>
                </a:solidFill>
                <a:latin typeface="Aptos"/>
                <a:ea typeface="Aptos"/>
                <a:cs typeface="Aptos"/>
              </a:defRPr>
            </a:pPr>
            <a:r>
              <a:rPr kumimoji="0" sz="2200" b="0" i="0" u="none" strike="noStrike" kern="1200" cap="none" spc="0" normalizeH="0" baseline="0" noProof="0">
                <a:ln>
                  <a:noFill/>
                </a:ln>
                <a:solidFill>
                  <a:srgbClr val="E8F7F7"/>
                </a:solidFill>
                <a:effectLst/>
                <a:uLnTx/>
                <a:uFillTx/>
                <a:latin typeface="Aptos"/>
              </a:rPr>
              <a:t>• </a:t>
            </a:r>
            <a:r>
              <a:rPr kumimoji="0" lang="en-US" sz="2200" b="0" i="0" u="none" strike="noStrike" kern="1200" cap="none" spc="0" normalizeH="0" baseline="0" noProof="0">
                <a:ln>
                  <a:noFill/>
                </a:ln>
                <a:solidFill>
                  <a:srgbClr val="E8F7F7"/>
                </a:solidFill>
                <a:effectLst/>
                <a:uLnTx/>
                <a:uFillTx/>
                <a:latin typeface="Aptos"/>
              </a:rPr>
              <a:t>Stale water </a:t>
            </a:r>
            <a:r>
              <a:rPr kumimoji="0" sz="2200" b="0" i="0" u="none" strike="noStrike" kern="1200" cap="none" spc="0" normalizeH="0" baseline="0" noProof="0">
                <a:ln>
                  <a:noFill/>
                </a:ln>
                <a:solidFill>
                  <a:srgbClr val="E8F7F7"/>
                </a:solidFill>
                <a:effectLst/>
                <a:uLnTx/>
                <a:uFillTx/>
                <a:latin typeface="Aptos"/>
              </a:rPr>
              <a:t>will </a:t>
            </a:r>
            <a:r>
              <a:rPr kumimoji="0" lang="en-US" sz="2200" b="0" i="0" u="none" strike="noStrike" kern="1200" cap="none" spc="0" normalizeH="0" baseline="0" noProof="0">
                <a:ln>
                  <a:noFill/>
                </a:ln>
                <a:solidFill>
                  <a:srgbClr val="E8F7F7"/>
                </a:solidFill>
                <a:effectLst/>
                <a:uLnTx/>
                <a:uFillTx/>
                <a:latin typeface="Aptos"/>
              </a:rPr>
              <a:t>turn the </a:t>
            </a:r>
            <a:r>
              <a:rPr kumimoji="0" sz="2200" b="0" i="0" u="none" strike="noStrike" kern="1200" cap="none" spc="0" normalizeH="0" baseline="0" noProof="0">
                <a:ln>
                  <a:noFill/>
                </a:ln>
                <a:solidFill>
                  <a:srgbClr val="E8F7F7"/>
                </a:solidFill>
                <a:effectLst/>
                <a:uLnTx/>
                <a:uFillTx/>
                <a:latin typeface="Aptos"/>
              </a:rPr>
              <a:t>stomach.</a:t>
            </a:r>
          </a:p>
        </p:txBody>
      </p:sp>
      <p:sp>
        <p:nvSpPr>
          <p:cNvPr id="7" name="s8-b2-dot">
            <a:extLst>
              <a:ext uri="{FF2B5EF4-FFF2-40B4-BE49-F238E27FC236}">
                <a16:creationId xmlns:a16="http://schemas.microsoft.com/office/drawing/2014/main" id="{00000008-0006-4000-8000-000000000000}"/>
              </a:ext>
            </a:extLst>
          </p:cNvPr>
          <p:cNvSpPr>
            <a:spLocks noGrp="1"/>
          </p:cNvSpPr>
          <p:nvPr/>
        </p:nvSpPr>
        <p:spPr>
          <a:xfrm>
            <a:off x="723900" y="3419475"/>
            <a:ext cx="114300" cy="114300"/>
          </a:xfrm>
          <a:prstGeom prst="ellipse">
            <a:avLst/>
          </a:prstGeom>
          <a:noFill/>
          <a:ln w="0">
            <a:no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9" name="s8-b3-dot">
            <a:extLst>
              <a:ext uri="{FF2B5EF4-FFF2-40B4-BE49-F238E27FC236}">
                <a16:creationId xmlns:a16="http://schemas.microsoft.com/office/drawing/2014/main" id="{00000008-0008-4000-8000-000000000000}"/>
              </a:ext>
            </a:extLst>
          </p:cNvPr>
          <p:cNvSpPr>
            <a:spLocks noGrp="1"/>
          </p:cNvSpPr>
          <p:nvPr/>
        </p:nvSpPr>
        <p:spPr>
          <a:xfrm>
            <a:off x="723900" y="4352925"/>
            <a:ext cx="114300" cy="114300"/>
          </a:xfrm>
          <a:prstGeom prst="ellipse">
            <a:avLst/>
          </a:prstGeom>
          <a:noFill/>
          <a:ln w="0">
            <a:no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2" name="s8-ref">
            <a:extLst>
              <a:ext uri="{FF2B5EF4-FFF2-40B4-BE49-F238E27FC236}">
                <a16:creationId xmlns:a16="http://schemas.microsoft.com/office/drawing/2014/main" id="{00000008-000B-4000-8000-000000000000}"/>
              </a:ext>
            </a:extLst>
          </p:cNvPr>
          <p:cNvSpPr>
            <a:spLocks noGrp="1"/>
          </p:cNvSpPr>
          <p:nvPr/>
        </p:nvSpPr>
        <p:spPr>
          <a:xfrm>
            <a:off x="713232" y="3246120"/>
            <a:ext cx="5367528" cy="914400"/>
          </a:xfrm>
          <a:prstGeom prst="rect">
            <a:avLst/>
          </a:prstGeom>
          <a:noFill/>
          <a:ln w="0">
            <a:noFill/>
            <a:prstDash val="solid"/>
          </a:ln>
        </p:spPr>
        <p:txBody>
          <a:bodyPr wrap="square" lIns="27432" tIns="18288" rIns="27432" bIns="18288" anchor="ctr">
            <a:noAutofit/>
          </a:bodyPr>
          <a:lstStyle/>
          <a:p>
            <a:pPr marL="0" marR="0" lvl="0" indent="0" algn="l" defTabSz="914400" eaLnBrk="1" fontAlgn="auto" latinLnBrk="0" hangingPunct="1">
              <a:lnSpc>
                <a:spcPct val="108000"/>
              </a:lnSpc>
              <a:spcBef>
                <a:spcPts val="0"/>
              </a:spcBef>
              <a:spcAft>
                <a:spcPts val="500"/>
              </a:spcAft>
              <a:buClrTx/>
              <a:buSzTx/>
              <a:buFontTx/>
              <a:buNone/>
              <a:tabLst/>
              <a:defRPr sz="2100" b="1">
                <a:solidFill>
                  <a:srgbClr val="4FD1C5"/>
                </a:solidFill>
                <a:latin typeface="Aptos Display"/>
                <a:ea typeface="Aptos Display"/>
                <a:cs typeface="Aptos Display"/>
              </a:defRPr>
            </a:pPr>
            <a:r>
              <a:rPr kumimoji="0" lang="en-US" sz="2200" b="0" i="0" u="none" strike="noStrike" kern="1200" cap="none" spc="0" normalizeH="0" baseline="0" noProof="0" dirty="0">
                <a:ln>
                  <a:noFill/>
                </a:ln>
                <a:solidFill>
                  <a:srgbClr val="E8F7F7"/>
                </a:solidFill>
                <a:effectLst/>
                <a:uLnTx/>
                <a:uFillTx/>
                <a:latin typeface="Aptos"/>
              </a:rPr>
              <a:t>• Jesus will not stomach a stale Christian.</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fill="hold"/>
                                        <p:tgtEl>
                                          <p:spTgt spid="4"/>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fill="hold"/>
                                        <p:tgtEl>
                                          <p:spTgt spid="2"/>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fill="hold"/>
                                        <p:tgtEl>
                                          <p:spTgt spid="3"/>
                                        </p:tgtEl>
                                      </p:cBhvr>
                                    </p:animEffect>
                                  </p:childTnLst>
                                </p:cTn>
                              </p:par>
                              <p:par>
                                <p:cTn id="14" presetID="10" presetClass="entr" presetSubtype="0" fill="hold" grpId="0" nodeType="withEffect">
                                  <p:stCondLst>
                                    <p:cond delay="4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fill="hold"/>
                                        <p:tgtEl>
                                          <p:spTgt spid="6"/>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fill="hold"/>
                                        <p:tgtEl>
                                          <p:spTgt spid="5"/>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fill="hold"/>
                                        <p:tgtEl>
                                          <p:spTgt spid="12"/>
                                        </p:tgtEl>
                                      </p:cBhvr>
                                    </p:animEffect>
                                  </p:childTnLst>
                                </p:cTn>
                              </p:par>
                              <p:par>
                                <p:cTn id="23" presetID="10" presetClass="entr" presetSubtype="0" fill="hold" grpId="0" nodeType="withEffect">
                                  <p:stCondLst>
                                    <p:cond delay="9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fill="hold"/>
                                        <p:tgtEl>
                                          <p:spTgt spid="7"/>
                                        </p:tgtEl>
                                      </p:cBhvr>
                                    </p:animEffect>
                                  </p:childTnLst>
                                </p:cTn>
                              </p:par>
                              <p:par>
                                <p:cTn id="26" presetID="10" presetClass="entr" presetSubtype="0" fill="hold" grpId="0" nodeType="withEffect">
                                  <p:stCondLst>
                                    <p:cond delay="105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fill="hold"/>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9"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5-title">
            <a:extLst>
              <a:ext uri="{FF2B5EF4-FFF2-40B4-BE49-F238E27FC236}">
                <a16:creationId xmlns:a16="http://schemas.microsoft.com/office/drawing/2014/main" id="{00000005-0001-4000-8000-000000000000}"/>
              </a:ext>
            </a:extLst>
          </p:cNvPr>
          <p:cNvSpPr>
            <a:spLocks noGrp="1"/>
          </p:cNvSpPr>
          <p:nvPr/>
        </p:nvSpPr>
        <p:spPr>
          <a:xfrm>
            <a:off x="658368" y="347472"/>
            <a:ext cx="7315200" cy="932688"/>
          </a:xfrm>
          <a:prstGeom prst="rect">
            <a:avLst/>
          </a:prstGeom>
          <a:noFill/>
          <a:ln w="0">
            <a:noFill/>
            <a:prstDash val="solid"/>
          </a:ln>
        </p:spPr>
        <p:txBody>
          <a:bodyPr wrap="square" lIns="27432" tIns="18288" rIns="27432" bIns="18288" anchor="ctr">
            <a:noAutofit/>
          </a:bodyPr>
          <a:lstStyle/>
          <a:p>
            <a:pPr algn="l">
              <a:lnSpc>
                <a:spcPct val="100000"/>
              </a:lnSpc>
              <a:spcAft>
                <a:spcPts val="0"/>
              </a:spcAft>
              <a:defRPr sz="3450" b="1">
                <a:solidFill>
                  <a:srgbClr val="083B4C"/>
                </a:solidFill>
                <a:latin typeface="Aptos Display"/>
                <a:ea typeface="Aptos Display"/>
                <a:cs typeface="Aptos Display"/>
              </a:defRPr>
            </a:pPr>
            <a:r>
              <a:rPr lang="en-US" sz="3200" b="1">
                <a:solidFill>
                  <a:srgbClr val="083B4C"/>
                </a:solidFill>
                <a:latin typeface="Aptos Display"/>
              </a:rPr>
              <a:t>A lukewarm Christian will be vomited out.</a:t>
            </a:r>
          </a:p>
        </p:txBody>
      </p:sp>
      <p:sp>
        <p:nvSpPr>
          <p:cNvPr id="4" name="s5-copy-1">
            <a:extLst>
              <a:ext uri="{FF2B5EF4-FFF2-40B4-BE49-F238E27FC236}">
                <a16:creationId xmlns:a16="http://schemas.microsoft.com/office/drawing/2014/main" id="{00000005-0004-4000-8000-000000000000}"/>
              </a:ext>
            </a:extLst>
          </p:cNvPr>
          <p:cNvSpPr>
            <a:spLocks noGrp="1"/>
          </p:cNvSpPr>
          <p:nvPr/>
        </p:nvSpPr>
        <p:spPr>
          <a:xfrm>
            <a:off x="658368" y="1216152"/>
            <a:ext cx="7059168" cy="5257800"/>
          </a:xfrm>
          <a:prstGeom prst="rect">
            <a:avLst/>
          </a:prstGeom>
          <a:noFill/>
          <a:ln w="0">
            <a:noFill/>
            <a:prstDash val="solid"/>
          </a:ln>
        </p:spPr>
        <p:txBody>
          <a:bodyPr wrap="square" lIns="27432" tIns="18288" rIns="27432" bIns="18288" anchor="ctr">
            <a:noAutofit/>
          </a:bodyPr>
          <a:lstStyle/>
          <a:p>
            <a:pPr marL="457200" indent="-457200" algn="l">
              <a:lnSpc>
                <a:spcPct val="104000"/>
              </a:lnSpc>
              <a:spcAft>
                <a:spcPts val="300"/>
              </a:spcAft>
              <a:buFont typeface="Arial" panose="020B0604020202020204" pitchFamily="34" charset="0"/>
              <a:buChar char="•"/>
              <a:defRPr sz="2550" b="0">
                <a:solidFill>
                  <a:srgbClr val="102F3A"/>
                </a:solidFill>
                <a:latin typeface="Aptos"/>
                <a:ea typeface="Aptos"/>
                <a:cs typeface="Aptos"/>
              </a:defRPr>
            </a:pPr>
            <a:r>
              <a:rPr lang="en-US" sz="2400" b="0" dirty="0">
                <a:solidFill>
                  <a:srgbClr val="083B4C"/>
                </a:solidFill>
                <a:latin typeface="Aptos"/>
              </a:rPr>
              <a:t>They disgust Him – 2 Pet. 2:20-21.</a:t>
            </a:r>
          </a:p>
          <a:p>
            <a:pPr algn="ctr">
              <a:lnSpc>
                <a:spcPct val="104000"/>
              </a:lnSpc>
              <a:spcAft>
                <a:spcPts val="300"/>
              </a:spcAft>
              <a:defRPr sz="2550" b="0">
                <a:solidFill>
                  <a:srgbClr val="102F3A"/>
                </a:solidFill>
                <a:latin typeface="Aptos"/>
                <a:ea typeface="Aptos"/>
                <a:cs typeface="Aptos"/>
              </a:defRPr>
            </a:pPr>
            <a:r>
              <a:rPr lang="en-US" sz="1850" dirty="0">
                <a:solidFill>
                  <a:srgbClr val="083B4C"/>
                </a:solidFill>
                <a:latin typeface="Aptos"/>
              </a:rPr>
              <a:t>	</a:t>
            </a:r>
            <a:r>
              <a:rPr lang="en-US" sz="1850" b="1" dirty="0">
                <a:solidFill>
                  <a:srgbClr val="083B4C"/>
                </a:solidFill>
                <a:latin typeface="Aptos"/>
              </a:rPr>
              <a:t>“For if, after they have escaped the pollutions of the world through the knowledge of the Lord and Savior Jesus Christ, they are again entangled in them and overcome, the latter end is worse for them than the beginning. For it would have been better for them not to have known the way of righteousness, than having known it, to turn from the holy commandment delivered to them.”</a:t>
            </a:r>
            <a:endParaRPr lang="en-US" sz="2800" dirty="0">
              <a:solidFill>
                <a:srgbClr val="083B4C"/>
              </a:solidFill>
              <a:latin typeface="Aptos"/>
            </a:endParaRPr>
          </a:p>
          <a:p>
            <a:pPr marL="457200" indent="-457200" algn="l">
              <a:lnSpc>
                <a:spcPct val="104000"/>
              </a:lnSpc>
              <a:spcAft>
                <a:spcPts val="300"/>
              </a:spcAft>
              <a:buFont typeface="Arial" panose="020B0604020202020204" pitchFamily="34" charset="0"/>
              <a:buChar char="•"/>
              <a:defRPr sz="2550" b="0">
                <a:solidFill>
                  <a:srgbClr val="102F3A"/>
                </a:solidFill>
                <a:latin typeface="Aptos"/>
                <a:ea typeface="Aptos"/>
                <a:cs typeface="Aptos"/>
              </a:defRPr>
            </a:pPr>
            <a:r>
              <a:rPr lang="en-US" sz="2400" b="0" dirty="0">
                <a:solidFill>
                  <a:srgbClr val="083B4C"/>
                </a:solidFill>
                <a:latin typeface="Aptos"/>
              </a:rPr>
              <a:t>They cannot be forgiven while continuing in sin – Heb. 6:4-6.</a:t>
            </a:r>
          </a:p>
          <a:p>
            <a:pPr algn="ctr">
              <a:lnSpc>
                <a:spcPct val="104000"/>
              </a:lnSpc>
              <a:spcAft>
                <a:spcPts val="300"/>
              </a:spcAft>
              <a:defRPr sz="2550" b="0">
                <a:solidFill>
                  <a:srgbClr val="102F3A"/>
                </a:solidFill>
                <a:latin typeface="Aptos"/>
                <a:ea typeface="Aptos"/>
                <a:cs typeface="Aptos"/>
              </a:defRPr>
            </a:pPr>
            <a:r>
              <a:rPr lang="en-US" sz="1850" b="1" dirty="0">
                <a:solidFill>
                  <a:srgbClr val="083B4C"/>
                </a:solidFill>
                <a:latin typeface="Aptos"/>
              </a:rPr>
              <a:t>	“For it is impossible for those who were once enlightened, and have tasted the heavenly gift, and have become partakers of the Holy Spirit, and have tasted the good word of God and the powers of the age to come, if they fall away, to renew them again to repentance, since they crucify again for themselves the Son of God, and put Him to an open shame.”</a:t>
            </a:r>
          </a:p>
        </p:txBody>
      </p:sp>
      <p:pic>
        <p:nvPicPr>
          <p:cNvPr id="15" name="thematic-stagnant-water" descr="Dark stagnant water as a visual warning against spiritual complacency"/>
          <p:cNvPicPr>
            <a:picLocks noChangeAspect="1"/>
          </p:cNvPicPr>
          <p:nvPr/>
        </p:nvPicPr>
        <p:blipFill>
          <a:blip r:embed="rId3"/>
          <a:srcRect t="1861" b="1861"/>
          <a:stretch>
            <a:fillRect/>
          </a:stretch>
        </p:blipFill>
        <p:spPr>
          <a:xfrm>
            <a:off x="8028431" y="1115568"/>
            <a:ext cx="3767328" cy="544068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00" fill="hold"/>
                                        <p:tgtEl>
                                          <p:spTgt spid="1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700" fill="hold"/>
                                        <p:tgtEl>
                                          <p:spTgt spid="4"/>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700" fill="hold"/>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500"/>
                                        <p:tgtEl>
                                          <p:spTgt spid="4">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500"/>
                                        <p:tgtEl>
                                          <p:spTgt spid="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500"/>
                                        <p:tgtEl>
                                          <p:spTgt spid="4">
                                            <p:txEl>
                                              <p:pRg st="2" end="2"/>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Effect transition="in" filter="fade">
                                      <p:cBhvr>
                                        <p:cTn id="29"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9-title">
            <a:extLst>
              <a:ext uri="{FF2B5EF4-FFF2-40B4-BE49-F238E27FC236}">
                <a16:creationId xmlns:a16="http://schemas.microsoft.com/office/drawing/2014/main" id="{00000009-0001-4000-8000-000000000000}"/>
              </a:ext>
            </a:extLst>
          </p:cNvPr>
          <p:cNvSpPr>
            <a:spLocks noGrp="1"/>
          </p:cNvSpPr>
          <p:nvPr/>
        </p:nvSpPr>
        <p:spPr>
          <a:xfrm>
            <a:off x="658368" y="347472"/>
            <a:ext cx="5897880" cy="932688"/>
          </a:xfrm>
          <a:prstGeom prst="rect">
            <a:avLst/>
          </a:prstGeom>
          <a:noFill/>
          <a:ln w="0">
            <a:noFill/>
            <a:prstDash val="solid"/>
          </a:ln>
        </p:spPr>
        <p:txBody>
          <a:bodyPr wrap="square" lIns="27432" tIns="18288" rIns="27432" bIns="18288" anchor="ctr">
            <a:noAutofit/>
          </a:bodyPr>
          <a:lstStyle/>
          <a:p>
            <a:pPr algn="l">
              <a:lnSpc>
                <a:spcPct val="100000"/>
              </a:lnSpc>
              <a:spcAft>
                <a:spcPts val="0"/>
              </a:spcAft>
              <a:defRPr sz="3300" b="1">
                <a:solidFill>
                  <a:srgbClr val="083B4C"/>
                </a:solidFill>
                <a:latin typeface="Aptos Display"/>
                <a:ea typeface="Aptos Display"/>
                <a:cs typeface="Aptos Display"/>
              </a:defRPr>
            </a:pPr>
            <a:r>
              <a:rPr lang="en-US" sz="3200" b="1">
                <a:solidFill>
                  <a:srgbClr val="083B4C"/>
                </a:solidFill>
                <a:latin typeface="Aptos Display"/>
              </a:rPr>
              <a:t>A stale Christian can be refreshed – v. 19-20.</a:t>
            </a:r>
          </a:p>
        </p:txBody>
      </p:sp>
      <p:sp>
        <p:nvSpPr>
          <p:cNvPr id="2" name="s9-image-field">
            <a:extLst>
              <a:ext uri="{FF2B5EF4-FFF2-40B4-BE49-F238E27FC236}">
                <a16:creationId xmlns:a16="http://schemas.microsoft.com/office/drawing/2014/main" id="{00000009-0002-4000-8000-000000000000}"/>
              </a:ext>
            </a:extLst>
          </p:cNvPr>
          <p:cNvSpPr>
            <a:spLocks noGrp="1"/>
          </p:cNvSpPr>
          <p:nvPr/>
        </p:nvSpPr>
        <p:spPr>
          <a:xfrm>
            <a:off x="6743700" y="0"/>
            <a:ext cx="5448300" cy="6858000"/>
          </a:xfrm>
          <a:prstGeom prst="rect">
            <a:avLst/>
          </a:prstGeom>
          <a:solidFill>
            <a:srgbClr val="E8F7F7"/>
          </a:solidFill>
          <a:ln w="0">
            <a:noFill/>
            <a:prstDash val="solid"/>
          </a:ln>
        </p:spPr>
        <p:txBody>
          <a:bodyPr/>
          <a:lstStyle/>
          <a:p>
            <a:endParaRPr lang="en-US"/>
          </a:p>
        </p:txBody>
      </p:sp>
      <p:sp>
        <p:nvSpPr>
          <p:cNvPr id="4" name="s9-n1">
            <a:extLst>
              <a:ext uri="{FF2B5EF4-FFF2-40B4-BE49-F238E27FC236}">
                <a16:creationId xmlns:a16="http://schemas.microsoft.com/office/drawing/2014/main" id="{00000009-0003-4000-8000-000000000000}"/>
              </a:ext>
            </a:extLst>
          </p:cNvPr>
          <p:cNvSpPr>
            <a:spLocks noGrp="1"/>
          </p:cNvSpPr>
          <p:nvPr/>
        </p:nvSpPr>
        <p:spPr>
          <a:xfrm>
            <a:off x="713232" y="1444752"/>
            <a:ext cx="5367528" cy="1234440"/>
          </a:xfrm>
          <a:prstGeom prst="rect">
            <a:avLst/>
          </a:prstGeom>
          <a:noFill/>
          <a:ln w="0">
            <a:noFill/>
            <a:prstDash val="solid"/>
          </a:ln>
        </p:spPr>
        <p:txBody>
          <a:bodyPr wrap="square" lIns="27432" tIns="18288" rIns="27432" bIns="18288" anchor="ctr">
            <a:noAutofit/>
          </a:bodyPr>
          <a:lstStyle/>
          <a:p>
            <a:pPr algn="l">
              <a:lnSpc>
                <a:spcPct val="108000"/>
              </a:lnSpc>
              <a:spcAft>
                <a:spcPts val="500"/>
              </a:spcAft>
              <a:defRPr sz="2550" b="1">
                <a:solidFill>
                  <a:srgbClr val="0E7490"/>
                </a:solidFill>
                <a:latin typeface="Aptos Display"/>
                <a:ea typeface="Aptos Display"/>
                <a:cs typeface="Aptos Display"/>
              </a:defRPr>
            </a:pPr>
            <a:r>
              <a:rPr sz="2400" b="0">
                <a:solidFill>
                  <a:srgbClr val="083B4C"/>
                </a:solidFill>
                <a:latin typeface="Aptos"/>
              </a:rPr>
              <a:t>• </a:t>
            </a:r>
            <a:r>
              <a:rPr lang="en-US" sz="2400" b="0">
                <a:solidFill>
                  <a:srgbClr val="083B4C"/>
                </a:solidFill>
                <a:latin typeface="Aptos"/>
              </a:rPr>
              <a:t>Renew your love for the work of God.</a:t>
            </a:r>
            <a:endParaRPr sz="2400" b="0">
              <a:solidFill>
                <a:srgbClr val="083B4C"/>
              </a:solidFill>
              <a:latin typeface="Aptos"/>
            </a:endParaRPr>
          </a:p>
        </p:txBody>
      </p:sp>
      <p:sp>
        <p:nvSpPr>
          <p:cNvPr id="5" name="s9-step1">
            <a:extLst>
              <a:ext uri="{FF2B5EF4-FFF2-40B4-BE49-F238E27FC236}">
                <a16:creationId xmlns:a16="http://schemas.microsoft.com/office/drawing/2014/main" id="{00000009-0004-4000-8000-000000000000}"/>
              </a:ext>
            </a:extLst>
          </p:cNvPr>
          <p:cNvSpPr>
            <a:spLocks noGrp="1"/>
          </p:cNvSpPr>
          <p:nvPr/>
        </p:nvSpPr>
        <p:spPr>
          <a:xfrm>
            <a:off x="713232" y="2971800"/>
            <a:ext cx="5367528" cy="1234440"/>
          </a:xfrm>
          <a:prstGeom prst="rect">
            <a:avLst/>
          </a:prstGeom>
          <a:noFill/>
          <a:ln w="0">
            <a:noFill/>
            <a:prstDash val="solid"/>
          </a:ln>
        </p:spPr>
        <p:txBody>
          <a:bodyPr wrap="square" lIns="27432" tIns="18288" rIns="27432" bIns="18288" anchor="ctr">
            <a:noAutofit/>
          </a:bodyPr>
          <a:lstStyle/>
          <a:p>
            <a:pPr algn="l">
              <a:lnSpc>
                <a:spcPct val="108000"/>
              </a:lnSpc>
              <a:spcAft>
                <a:spcPts val="500"/>
              </a:spcAft>
              <a:defRPr sz="2850" b="1">
                <a:solidFill>
                  <a:srgbClr val="083B4C"/>
                </a:solidFill>
                <a:latin typeface="Aptos Display"/>
                <a:ea typeface="Aptos Display"/>
                <a:cs typeface="Aptos Display"/>
              </a:defRPr>
            </a:pPr>
            <a:r>
              <a:rPr lang="en-US" sz="2400" b="0">
                <a:solidFill>
                  <a:srgbClr val="083B4C"/>
                </a:solidFill>
                <a:latin typeface="Aptos"/>
              </a:rPr>
              <a:t>• Repent of worldliness.</a:t>
            </a:r>
          </a:p>
        </p:txBody>
      </p:sp>
      <p:sp>
        <p:nvSpPr>
          <p:cNvPr id="7" name="s9-n2">
            <a:extLst>
              <a:ext uri="{FF2B5EF4-FFF2-40B4-BE49-F238E27FC236}">
                <a16:creationId xmlns:a16="http://schemas.microsoft.com/office/drawing/2014/main" id="{00000009-0006-4000-8000-000000000000}"/>
              </a:ext>
            </a:extLst>
          </p:cNvPr>
          <p:cNvSpPr>
            <a:spLocks noGrp="1"/>
          </p:cNvSpPr>
          <p:nvPr/>
        </p:nvSpPr>
        <p:spPr>
          <a:xfrm>
            <a:off x="713232" y="4498848"/>
            <a:ext cx="5367528" cy="1234440"/>
          </a:xfrm>
          <a:prstGeom prst="rect">
            <a:avLst/>
          </a:prstGeom>
          <a:noFill/>
          <a:ln w="0">
            <a:noFill/>
            <a:prstDash val="solid"/>
          </a:ln>
        </p:spPr>
        <p:txBody>
          <a:bodyPr wrap="square" lIns="27432" tIns="18288" rIns="27432" bIns="18288" anchor="ctr">
            <a:noAutofit/>
          </a:bodyPr>
          <a:lstStyle/>
          <a:p>
            <a:pPr algn="l">
              <a:lnSpc>
                <a:spcPct val="108000"/>
              </a:lnSpc>
              <a:spcAft>
                <a:spcPts val="500"/>
              </a:spcAft>
              <a:defRPr sz="2550" b="1">
                <a:solidFill>
                  <a:srgbClr val="0E7490"/>
                </a:solidFill>
                <a:latin typeface="Aptos Display"/>
                <a:ea typeface="Aptos Display"/>
                <a:cs typeface="Aptos Display"/>
              </a:defRPr>
            </a:pPr>
            <a:r>
              <a:rPr lang="en-US" sz="2400" b="0">
                <a:solidFill>
                  <a:srgbClr val="083B4C"/>
                </a:solidFill>
                <a:latin typeface="Aptos"/>
              </a:rPr>
              <a:t>• Open the door to Christ and let Him back into your life.</a:t>
            </a:r>
          </a:p>
        </p:txBody>
      </p:sp>
      <p:sp>
        <p:nvSpPr>
          <p:cNvPr id="8" name="s9-step2">
            <a:extLst>
              <a:ext uri="{FF2B5EF4-FFF2-40B4-BE49-F238E27FC236}">
                <a16:creationId xmlns:a16="http://schemas.microsoft.com/office/drawing/2014/main" id="{00000009-0007-4000-8000-000000000000}"/>
              </a:ext>
            </a:extLst>
          </p:cNvPr>
          <p:cNvSpPr>
            <a:spLocks noGrp="1"/>
          </p:cNvSpPr>
          <p:nvPr/>
        </p:nvSpPr>
        <p:spPr>
          <a:xfrm>
            <a:off x="1543050" y="2571750"/>
            <a:ext cx="4762500" cy="552450"/>
          </a:xfrm>
          <a:prstGeom prst="rect">
            <a:avLst/>
          </a:prstGeom>
          <a:noFill/>
          <a:ln w="0">
            <a:noFill/>
            <a:prstDash val="solid"/>
          </a:ln>
        </p:spPr>
        <p:txBody>
          <a:bodyPr wrap="square" lIns="0" tIns="0" rIns="0" bIns="0" anchor="ctr">
            <a:noAutofit/>
          </a:bodyPr>
          <a:lstStyle/>
          <a:p>
            <a:pPr algn="l">
              <a:defRPr sz="2550" b="1">
                <a:solidFill>
                  <a:srgbClr val="083B4C"/>
                </a:solidFill>
                <a:latin typeface="Aptos Display"/>
                <a:ea typeface="Aptos Display"/>
                <a:cs typeface="Aptos Display"/>
              </a:defRPr>
            </a:pPr>
            <a:endParaRPr/>
          </a:p>
        </p:txBody>
      </p:sp>
      <p:sp>
        <p:nvSpPr>
          <p:cNvPr id="10" name="s9-n3">
            <a:extLst>
              <a:ext uri="{FF2B5EF4-FFF2-40B4-BE49-F238E27FC236}">
                <a16:creationId xmlns:a16="http://schemas.microsoft.com/office/drawing/2014/main" id="{00000009-0009-4000-8000-000000000000}"/>
              </a:ext>
            </a:extLst>
          </p:cNvPr>
          <p:cNvSpPr>
            <a:spLocks noGrp="1"/>
          </p:cNvSpPr>
          <p:nvPr/>
        </p:nvSpPr>
        <p:spPr>
          <a:xfrm>
            <a:off x="723900" y="3600450"/>
            <a:ext cx="685800" cy="495300"/>
          </a:xfrm>
          <a:prstGeom prst="rect">
            <a:avLst/>
          </a:prstGeom>
          <a:noFill/>
          <a:ln w="0">
            <a:noFill/>
            <a:prstDash val="solid"/>
          </a:ln>
        </p:spPr>
        <p:txBody>
          <a:bodyPr wrap="square" lIns="0" tIns="0" rIns="0" bIns="0" anchor="ctr">
            <a:noAutofit/>
          </a:bodyPr>
          <a:lstStyle/>
          <a:p>
            <a:pPr algn="l">
              <a:defRPr sz="2550" b="1">
                <a:solidFill>
                  <a:srgbClr val="0E7490"/>
                </a:solidFill>
                <a:latin typeface="Aptos Display"/>
                <a:ea typeface="Aptos Display"/>
                <a:cs typeface="Aptos Display"/>
              </a:defRPr>
            </a:pPr>
            <a:endParaRPr/>
          </a:p>
        </p:txBody>
      </p:sp>
      <p:sp>
        <p:nvSpPr>
          <p:cNvPr id="11" name="s9-step3">
            <a:extLst>
              <a:ext uri="{FF2B5EF4-FFF2-40B4-BE49-F238E27FC236}">
                <a16:creationId xmlns:a16="http://schemas.microsoft.com/office/drawing/2014/main" id="{00000009-000A-4000-8000-000000000000}"/>
              </a:ext>
            </a:extLst>
          </p:cNvPr>
          <p:cNvSpPr>
            <a:spLocks noGrp="1"/>
          </p:cNvSpPr>
          <p:nvPr/>
        </p:nvSpPr>
        <p:spPr>
          <a:xfrm>
            <a:off x="1543050" y="3562350"/>
            <a:ext cx="4762500" cy="552450"/>
          </a:xfrm>
          <a:prstGeom prst="rect">
            <a:avLst/>
          </a:prstGeom>
          <a:noFill/>
          <a:ln w="0">
            <a:noFill/>
            <a:prstDash val="solid"/>
          </a:ln>
        </p:spPr>
        <p:txBody>
          <a:bodyPr wrap="square" lIns="0" tIns="0" rIns="0" bIns="0" anchor="ctr">
            <a:noAutofit/>
          </a:bodyPr>
          <a:lstStyle/>
          <a:p>
            <a:pPr algn="l">
              <a:defRPr sz="2550" b="1">
                <a:solidFill>
                  <a:srgbClr val="083B4C"/>
                </a:solidFill>
                <a:latin typeface="Aptos Display"/>
                <a:ea typeface="Aptos Display"/>
                <a:cs typeface="Aptos Display"/>
              </a:defRPr>
            </a:pPr>
            <a:endParaRPr/>
          </a:p>
        </p:txBody>
      </p:sp>
      <p:sp>
        <p:nvSpPr>
          <p:cNvPr id="13" name="s9-n4">
            <a:extLst>
              <a:ext uri="{FF2B5EF4-FFF2-40B4-BE49-F238E27FC236}">
                <a16:creationId xmlns:a16="http://schemas.microsoft.com/office/drawing/2014/main" id="{00000009-000C-4000-8000-000000000000}"/>
              </a:ext>
            </a:extLst>
          </p:cNvPr>
          <p:cNvSpPr>
            <a:spLocks noGrp="1"/>
          </p:cNvSpPr>
          <p:nvPr/>
        </p:nvSpPr>
        <p:spPr>
          <a:xfrm>
            <a:off x="723900" y="4591050"/>
            <a:ext cx="685800" cy="495300"/>
          </a:xfrm>
          <a:prstGeom prst="rect">
            <a:avLst/>
          </a:prstGeom>
          <a:noFill/>
          <a:ln w="0">
            <a:noFill/>
            <a:prstDash val="solid"/>
          </a:ln>
        </p:spPr>
        <p:txBody>
          <a:bodyPr wrap="square" lIns="0" tIns="0" rIns="0" bIns="0" anchor="ctr">
            <a:noAutofit/>
          </a:bodyPr>
          <a:lstStyle/>
          <a:p>
            <a:pPr algn="l">
              <a:defRPr sz="2550" b="1">
                <a:solidFill>
                  <a:srgbClr val="0E7490"/>
                </a:solidFill>
                <a:latin typeface="Aptos Display"/>
                <a:ea typeface="Aptos Display"/>
                <a:cs typeface="Aptos Display"/>
              </a:defRPr>
            </a:pPr>
            <a:endParaRPr/>
          </a:p>
        </p:txBody>
      </p:sp>
      <p:sp>
        <p:nvSpPr>
          <p:cNvPr id="14" name="s9-step4">
            <a:extLst>
              <a:ext uri="{FF2B5EF4-FFF2-40B4-BE49-F238E27FC236}">
                <a16:creationId xmlns:a16="http://schemas.microsoft.com/office/drawing/2014/main" id="{00000009-000D-4000-8000-000000000000}"/>
              </a:ext>
            </a:extLst>
          </p:cNvPr>
          <p:cNvSpPr>
            <a:spLocks noGrp="1"/>
          </p:cNvSpPr>
          <p:nvPr/>
        </p:nvSpPr>
        <p:spPr>
          <a:xfrm>
            <a:off x="1543050" y="4552950"/>
            <a:ext cx="4762500" cy="552450"/>
          </a:xfrm>
          <a:prstGeom prst="rect">
            <a:avLst/>
          </a:prstGeom>
          <a:noFill/>
          <a:ln w="0">
            <a:noFill/>
            <a:prstDash val="solid"/>
          </a:ln>
        </p:spPr>
        <p:txBody>
          <a:bodyPr wrap="square" lIns="0" tIns="0" rIns="0" bIns="0" anchor="ctr">
            <a:noAutofit/>
          </a:bodyPr>
          <a:lstStyle/>
          <a:p>
            <a:pPr algn="l">
              <a:defRPr sz="2550" b="1">
                <a:solidFill>
                  <a:srgbClr val="083B4C"/>
                </a:solidFill>
                <a:latin typeface="Aptos Display"/>
                <a:ea typeface="Aptos Display"/>
                <a:cs typeface="Aptos Display"/>
              </a:defRPr>
            </a:pPr>
            <a:endParaRPr/>
          </a:p>
        </p:txBody>
      </p:sp>
      <p:sp>
        <p:nvSpPr>
          <p:cNvPr id="15" name="s9-quote">
            <a:extLst>
              <a:ext uri="{FF2B5EF4-FFF2-40B4-BE49-F238E27FC236}">
                <a16:creationId xmlns:a16="http://schemas.microsoft.com/office/drawing/2014/main" id="{00000009-000E-4000-8000-000000000000}"/>
              </a:ext>
            </a:extLst>
          </p:cNvPr>
          <p:cNvSpPr>
            <a:spLocks noGrp="1"/>
          </p:cNvSpPr>
          <p:nvPr/>
        </p:nvSpPr>
        <p:spPr>
          <a:xfrm>
            <a:off x="723900" y="5524500"/>
            <a:ext cx="5524500" cy="514350"/>
          </a:xfrm>
          <a:prstGeom prst="rect">
            <a:avLst/>
          </a:prstGeom>
          <a:noFill/>
          <a:ln w="0">
            <a:noFill/>
            <a:prstDash val="solid"/>
          </a:ln>
        </p:spPr>
        <p:txBody>
          <a:bodyPr wrap="square" lIns="0" tIns="0" rIns="0" bIns="0" anchor="ctr">
            <a:noAutofit/>
          </a:bodyPr>
          <a:lstStyle/>
          <a:p>
            <a:pPr algn="l">
              <a:defRPr sz="2400" b="0">
                <a:solidFill>
                  <a:srgbClr val="0E7490"/>
                </a:solidFill>
                <a:latin typeface="Aptos"/>
                <a:ea typeface="Aptos"/>
                <a:cs typeface="Aptos"/>
              </a:defRPr>
            </a:pPr>
            <a:endParaRPr/>
          </a:p>
        </p:txBody>
      </p:sp>
      <p:sp>
        <p:nvSpPr>
          <p:cNvPr id="16" name="s9-ref">
            <a:extLst>
              <a:ext uri="{FF2B5EF4-FFF2-40B4-BE49-F238E27FC236}">
                <a16:creationId xmlns:a16="http://schemas.microsoft.com/office/drawing/2014/main" id="{00000009-000F-4000-8000-000000000000}"/>
              </a:ext>
            </a:extLst>
          </p:cNvPr>
          <p:cNvSpPr>
            <a:spLocks noGrp="1"/>
          </p:cNvSpPr>
          <p:nvPr/>
        </p:nvSpPr>
        <p:spPr>
          <a:xfrm>
            <a:off x="723900" y="6153150"/>
            <a:ext cx="4000500" cy="323850"/>
          </a:xfrm>
          <a:prstGeom prst="rect">
            <a:avLst/>
          </a:prstGeom>
          <a:noFill/>
          <a:ln w="0">
            <a:noFill/>
            <a:prstDash val="solid"/>
          </a:ln>
        </p:spPr>
        <p:txBody>
          <a:bodyPr wrap="square" lIns="0" tIns="0" rIns="0" bIns="0" anchor="ctr">
            <a:noAutofit/>
          </a:bodyPr>
          <a:lstStyle/>
          <a:p>
            <a:pPr algn="l">
              <a:defRPr sz="2250" b="1">
                <a:solidFill>
                  <a:srgbClr val="083B4C"/>
                </a:solidFill>
                <a:latin typeface="Aptos Display"/>
                <a:ea typeface="Aptos Display"/>
                <a:cs typeface="Aptos Display"/>
              </a:defRPr>
            </a:pPr>
            <a:endParaRPr/>
          </a:p>
        </p:txBody>
      </p:sp>
      <p:pic>
        <p:nvPicPr>
          <p:cNvPr id="18" name="thematic-open-door" descr="An open door with warm light as a symbol of renewal and invitation"/>
          <p:cNvPicPr>
            <a:picLocks noChangeAspect="1"/>
          </p:cNvPicPr>
          <p:nvPr/>
        </p:nvPicPr>
        <p:blipFill>
          <a:blip r:embed="rId3"/>
          <a:srcRect t="14444" b="14444"/>
          <a:stretch>
            <a:fillRect/>
          </a:stretch>
        </p:blipFill>
        <p:spPr>
          <a:xfrm>
            <a:off x="7048500" y="685800"/>
            <a:ext cx="5143500" cy="54864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fill="hold"/>
                                        <p:tgtEl>
                                          <p:spTgt spid="17"/>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fill="hold"/>
                                        <p:tgtEl>
                                          <p:spTgt spid="2"/>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fill="hold"/>
                                        <p:tgtEl>
                                          <p:spTgt spid="18"/>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fill="hold"/>
                                        <p:tgtEl>
                                          <p:spTgt spid="4"/>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fill="hold"/>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fill="hold"/>
                                        <p:tgtEl>
                                          <p:spTgt spid="8"/>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fill="hold"/>
                                        <p:tgtEl>
                                          <p:spTgt spid="10"/>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fill="hold"/>
                                        <p:tgtEl>
                                          <p:spTgt spid="11"/>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fill="hold"/>
                                        <p:tgtEl>
                                          <p:spTgt spid="7"/>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fill="hold"/>
                                        <p:tgtEl>
                                          <p:spTgt spid="13"/>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fill="hold"/>
                                        <p:tgtEl>
                                          <p:spTgt spid="14"/>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fill="hold"/>
                                        <p:tgtEl>
                                          <p:spTgt spid="15"/>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fill="hold"/>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 grpId="0" animBg="1"/>
      <p:bldP spid="4" grpId="0" animBg="1"/>
      <p:bldP spid="5" grpId="0" animBg="1"/>
      <p:bldP spid="7" grpId="0" animBg="1"/>
      <p:bldP spid="8" grpId="0" animBg="1"/>
      <p:bldP spid="10" grpId="0" animBg="1"/>
      <p:bldP spid="11" grpId="0" animBg="1"/>
      <p:bldP spid="13" grpId="0" animBg="1"/>
      <p:bldP spid="14" grpId="0" animBg="1"/>
      <p:bldP spid="15" grpId="0" animBg="1"/>
      <p:bldP spid="16"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left-rail">
            <a:extLst>
              <a:ext uri="{FF2B5EF4-FFF2-40B4-BE49-F238E27FC236}">
                <a16:creationId xmlns:a16="http://schemas.microsoft.com/office/drawing/2014/main" id="{00000002-0001-4000-8000-000000000000}"/>
              </a:ext>
            </a:extLst>
          </p:cNvPr>
          <p:cNvSpPr>
            <a:spLocks noGrp="1"/>
          </p:cNvSpPr>
          <p:nvPr/>
        </p:nvSpPr>
        <p:spPr>
          <a:xfrm>
            <a:off x="0" y="0"/>
            <a:ext cx="285750" cy="6858000"/>
          </a:xfrm>
          <a:prstGeom prst="rect">
            <a:avLst/>
          </a:prstGeom>
          <a:solidFill>
            <a:srgbClr val="0E7490"/>
          </a:solidFill>
          <a:ln w="0">
            <a:noFill/>
            <a:prstDash val="solid"/>
          </a:ln>
        </p:spPr>
        <p:txBody>
          <a:bodyPr/>
          <a:lstStyle/>
          <a:p>
            <a:endParaRPr lang="en-US"/>
          </a:p>
        </p:txBody>
      </p:sp>
      <p:sp>
        <p:nvSpPr>
          <p:cNvPr id="2" name="s2-title">
            <a:extLst>
              <a:ext uri="{FF2B5EF4-FFF2-40B4-BE49-F238E27FC236}">
                <a16:creationId xmlns:a16="http://schemas.microsoft.com/office/drawing/2014/main" id="{00000002-0002-4000-8000-000000000000}"/>
              </a:ext>
            </a:extLst>
          </p:cNvPr>
          <p:cNvSpPr>
            <a:spLocks noGrp="1"/>
          </p:cNvSpPr>
          <p:nvPr/>
        </p:nvSpPr>
        <p:spPr>
          <a:xfrm>
            <a:off x="658368" y="347472"/>
            <a:ext cx="5532120" cy="932688"/>
          </a:xfrm>
          <a:prstGeom prst="rect">
            <a:avLst/>
          </a:prstGeom>
          <a:noFill/>
          <a:ln w="0">
            <a:noFill/>
            <a:prstDash val="solid"/>
          </a:ln>
        </p:spPr>
        <p:txBody>
          <a:bodyPr wrap="square" lIns="27432" tIns="18288" rIns="27432" bIns="18288" anchor="ctr">
            <a:noAutofit/>
          </a:bodyPr>
          <a:lstStyle/>
          <a:p>
            <a:pPr algn="l">
              <a:lnSpc>
                <a:spcPct val="100000"/>
              </a:lnSpc>
              <a:spcAft>
                <a:spcPts val="0"/>
              </a:spcAft>
              <a:defRPr sz="3450" b="1">
                <a:solidFill>
                  <a:srgbClr val="083B4C"/>
                </a:solidFill>
                <a:latin typeface="Aptos Display"/>
                <a:ea typeface="Aptos Display"/>
                <a:cs typeface="Aptos Display"/>
              </a:defRPr>
            </a:pPr>
            <a:r>
              <a:rPr lang="en-US" sz="3200" b="1">
                <a:solidFill>
                  <a:srgbClr val="083B4C"/>
                </a:solidFill>
                <a:latin typeface="Aptos Display"/>
              </a:rPr>
              <a:t>Are You a Stale Christian?</a:t>
            </a:r>
          </a:p>
        </p:txBody>
      </p:sp>
      <p:sp>
        <p:nvSpPr>
          <p:cNvPr id="3" name="s2-setup">
            <a:extLst>
              <a:ext uri="{FF2B5EF4-FFF2-40B4-BE49-F238E27FC236}">
                <a16:creationId xmlns:a16="http://schemas.microsoft.com/office/drawing/2014/main" id="{00000002-0003-4000-8000-000000000000}"/>
              </a:ext>
            </a:extLst>
          </p:cNvPr>
          <p:cNvSpPr>
            <a:spLocks noGrp="1"/>
          </p:cNvSpPr>
          <p:nvPr/>
        </p:nvSpPr>
        <p:spPr>
          <a:xfrm>
            <a:off x="713232" y="1444752"/>
            <a:ext cx="5367528" cy="914400"/>
          </a:xfrm>
          <a:prstGeom prst="rect">
            <a:avLst/>
          </a:prstGeom>
          <a:noFill/>
          <a:ln w="0">
            <a:noFill/>
            <a:prstDash val="solid"/>
          </a:ln>
        </p:spPr>
        <p:txBody>
          <a:bodyPr wrap="square" lIns="27432" tIns="18288" rIns="27432" bIns="18288" anchor="ctr">
            <a:noAutofit/>
          </a:bodyPr>
          <a:lstStyle/>
          <a:p>
            <a:pPr algn="l">
              <a:lnSpc>
                <a:spcPct val="108000"/>
              </a:lnSpc>
              <a:spcAft>
                <a:spcPts val="500"/>
              </a:spcAft>
              <a:defRPr sz="2550" b="0">
                <a:solidFill>
                  <a:srgbClr val="102F3A"/>
                </a:solidFill>
                <a:latin typeface="Aptos"/>
                <a:ea typeface="Aptos"/>
                <a:cs typeface="Aptos"/>
              </a:defRPr>
            </a:pPr>
            <a:r>
              <a:rPr sz="2200" b="0">
                <a:solidFill>
                  <a:srgbClr val="083B4C"/>
                </a:solidFill>
                <a:latin typeface="Aptos"/>
              </a:rPr>
              <a:t>• </a:t>
            </a:r>
            <a:r>
              <a:rPr lang="en-US" sz="2200" b="0">
                <a:solidFill>
                  <a:srgbClr val="083B4C"/>
                </a:solidFill>
                <a:latin typeface="Aptos"/>
              </a:rPr>
              <a:t>The church at Laodicea became lukewarm</a:t>
            </a:r>
            <a:r>
              <a:rPr sz="2200" b="0">
                <a:solidFill>
                  <a:srgbClr val="083B4C"/>
                </a:solidFill>
                <a:latin typeface="Aptos"/>
              </a:rPr>
              <a:t>.</a:t>
            </a:r>
          </a:p>
        </p:txBody>
      </p:sp>
      <p:sp>
        <p:nvSpPr>
          <p:cNvPr id="4" name="s2-b1-dot">
            <a:extLst>
              <a:ext uri="{FF2B5EF4-FFF2-40B4-BE49-F238E27FC236}">
                <a16:creationId xmlns:a16="http://schemas.microsoft.com/office/drawing/2014/main" id="{00000002-0004-4000-8000-000000000000}"/>
              </a:ext>
            </a:extLst>
          </p:cNvPr>
          <p:cNvSpPr>
            <a:spLocks noGrp="1"/>
          </p:cNvSpPr>
          <p:nvPr/>
        </p:nvSpPr>
        <p:spPr>
          <a:xfrm>
            <a:off x="762000" y="3095625"/>
            <a:ext cx="114300" cy="114300"/>
          </a:xfrm>
          <a:prstGeom prst="ellipse">
            <a:avLst/>
          </a:prstGeom>
          <a:noFill/>
          <a:ln w="0">
            <a:noFill/>
            <a:prstDash val="solid"/>
          </a:ln>
        </p:spPr>
        <p:txBody>
          <a:bodyPr/>
          <a:lstStyle/>
          <a:p>
            <a:endParaRPr lang="en-US"/>
          </a:p>
        </p:txBody>
      </p:sp>
      <p:sp>
        <p:nvSpPr>
          <p:cNvPr id="5" name="s2-b1-text">
            <a:extLst>
              <a:ext uri="{FF2B5EF4-FFF2-40B4-BE49-F238E27FC236}">
                <a16:creationId xmlns:a16="http://schemas.microsoft.com/office/drawing/2014/main" id="{00000002-0005-4000-8000-000000000000}"/>
              </a:ext>
            </a:extLst>
          </p:cNvPr>
          <p:cNvSpPr>
            <a:spLocks noGrp="1"/>
          </p:cNvSpPr>
          <p:nvPr/>
        </p:nvSpPr>
        <p:spPr>
          <a:xfrm>
            <a:off x="713232" y="2788920"/>
            <a:ext cx="5367528" cy="914400"/>
          </a:xfrm>
          <a:prstGeom prst="rect">
            <a:avLst/>
          </a:prstGeom>
          <a:noFill/>
          <a:ln w="0">
            <a:noFill/>
            <a:prstDash val="solid"/>
          </a:ln>
        </p:spPr>
        <p:txBody>
          <a:bodyPr wrap="square" lIns="27432" tIns="18288" rIns="27432" bIns="18288" anchor="ctr">
            <a:noAutofit/>
          </a:bodyPr>
          <a:lstStyle/>
          <a:p>
            <a:pPr algn="l">
              <a:lnSpc>
                <a:spcPct val="108000"/>
              </a:lnSpc>
              <a:spcAft>
                <a:spcPts val="500"/>
              </a:spcAft>
              <a:defRPr sz="2550" b="0">
                <a:solidFill>
                  <a:srgbClr val="102F3A"/>
                </a:solidFill>
                <a:latin typeface="Aptos"/>
                <a:ea typeface="Aptos"/>
                <a:cs typeface="Aptos"/>
              </a:defRPr>
            </a:pPr>
            <a:r>
              <a:rPr lang="en-US" sz="2200" b="0">
                <a:solidFill>
                  <a:srgbClr val="083B4C"/>
                </a:solidFill>
                <a:latin typeface="Aptos"/>
              </a:rPr>
              <a:t>• They got comfortable.</a:t>
            </a:r>
          </a:p>
        </p:txBody>
      </p:sp>
      <p:sp>
        <p:nvSpPr>
          <p:cNvPr id="6" name="s2-b2-dot">
            <a:extLst>
              <a:ext uri="{FF2B5EF4-FFF2-40B4-BE49-F238E27FC236}">
                <a16:creationId xmlns:a16="http://schemas.microsoft.com/office/drawing/2014/main" id="{00000002-0006-4000-8000-000000000000}"/>
              </a:ext>
            </a:extLst>
          </p:cNvPr>
          <p:cNvSpPr>
            <a:spLocks noGrp="1"/>
          </p:cNvSpPr>
          <p:nvPr/>
        </p:nvSpPr>
        <p:spPr>
          <a:xfrm>
            <a:off x="762000" y="3743325"/>
            <a:ext cx="114300" cy="114300"/>
          </a:xfrm>
          <a:prstGeom prst="ellipse">
            <a:avLst/>
          </a:prstGeom>
          <a:noFill/>
          <a:ln w="0">
            <a:noFill/>
            <a:prstDash val="solid"/>
          </a:ln>
        </p:spPr>
        <p:txBody>
          <a:bodyPr/>
          <a:lstStyle/>
          <a:p>
            <a:endParaRPr lang="en-US"/>
          </a:p>
        </p:txBody>
      </p:sp>
      <p:sp>
        <p:nvSpPr>
          <p:cNvPr id="7" name="s2-b2-text">
            <a:extLst>
              <a:ext uri="{FF2B5EF4-FFF2-40B4-BE49-F238E27FC236}">
                <a16:creationId xmlns:a16="http://schemas.microsoft.com/office/drawing/2014/main" id="{00000002-0007-4000-8000-000000000000}"/>
              </a:ext>
            </a:extLst>
          </p:cNvPr>
          <p:cNvSpPr>
            <a:spLocks noGrp="1"/>
          </p:cNvSpPr>
          <p:nvPr/>
        </p:nvSpPr>
        <p:spPr>
          <a:xfrm>
            <a:off x="713232" y="4133087"/>
            <a:ext cx="5367528" cy="914400"/>
          </a:xfrm>
          <a:prstGeom prst="rect">
            <a:avLst/>
          </a:prstGeom>
          <a:noFill/>
          <a:ln w="0">
            <a:noFill/>
            <a:prstDash val="solid"/>
          </a:ln>
        </p:spPr>
        <p:txBody>
          <a:bodyPr wrap="square" lIns="27432" tIns="18288" rIns="27432" bIns="18288" anchor="ctr">
            <a:noAutofit/>
          </a:bodyPr>
          <a:lstStyle/>
          <a:p>
            <a:pPr algn="l">
              <a:lnSpc>
                <a:spcPct val="108000"/>
              </a:lnSpc>
              <a:spcAft>
                <a:spcPts val="500"/>
              </a:spcAft>
              <a:defRPr sz="2550" b="0">
                <a:solidFill>
                  <a:srgbClr val="102F3A"/>
                </a:solidFill>
                <a:latin typeface="Aptos"/>
                <a:ea typeface="Aptos"/>
                <a:cs typeface="Aptos"/>
              </a:defRPr>
            </a:pPr>
            <a:r>
              <a:rPr lang="en-US" sz="2200" b="0">
                <a:solidFill>
                  <a:srgbClr val="083B4C"/>
                </a:solidFill>
                <a:latin typeface="Aptos"/>
              </a:rPr>
              <a:t>• They fell back into carnal living.</a:t>
            </a:r>
          </a:p>
        </p:txBody>
      </p:sp>
      <p:sp>
        <p:nvSpPr>
          <p:cNvPr id="8" name="s2-b3-dot">
            <a:extLst>
              <a:ext uri="{FF2B5EF4-FFF2-40B4-BE49-F238E27FC236}">
                <a16:creationId xmlns:a16="http://schemas.microsoft.com/office/drawing/2014/main" id="{00000002-0008-4000-8000-000000000000}"/>
              </a:ext>
            </a:extLst>
          </p:cNvPr>
          <p:cNvSpPr>
            <a:spLocks noGrp="1"/>
          </p:cNvSpPr>
          <p:nvPr/>
        </p:nvSpPr>
        <p:spPr>
          <a:xfrm>
            <a:off x="762000" y="4391025"/>
            <a:ext cx="114300" cy="114300"/>
          </a:xfrm>
          <a:prstGeom prst="ellipse">
            <a:avLst/>
          </a:prstGeom>
          <a:noFill/>
          <a:ln w="0">
            <a:noFill/>
            <a:prstDash val="solid"/>
          </a:ln>
        </p:spPr>
        <p:txBody>
          <a:bodyPr/>
          <a:lstStyle/>
          <a:p>
            <a:endParaRPr lang="en-US"/>
          </a:p>
        </p:txBody>
      </p:sp>
      <p:sp>
        <p:nvSpPr>
          <p:cNvPr id="10" name="s2-question">
            <a:extLst>
              <a:ext uri="{FF2B5EF4-FFF2-40B4-BE49-F238E27FC236}">
                <a16:creationId xmlns:a16="http://schemas.microsoft.com/office/drawing/2014/main" id="{00000002-000A-4000-8000-000000000000}"/>
              </a:ext>
            </a:extLst>
          </p:cNvPr>
          <p:cNvSpPr>
            <a:spLocks noGrp="1"/>
          </p:cNvSpPr>
          <p:nvPr/>
        </p:nvSpPr>
        <p:spPr>
          <a:xfrm>
            <a:off x="762000" y="5276850"/>
            <a:ext cx="5905500" cy="742950"/>
          </a:xfrm>
          <a:prstGeom prst="rect">
            <a:avLst/>
          </a:prstGeom>
          <a:noFill/>
          <a:ln w="0">
            <a:noFill/>
            <a:prstDash val="solid"/>
          </a:ln>
        </p:spPr>
        <p:txBody>
          <a:bodyPr wrap="square" lIns="0" tIns="0" rIns="0" bIns="0" anchor="ctr">
            <a:noAutofit/>
          </a:bodyPr>
          <a:lstStyle/>
          <a:p>
            <a:pPr algn="l">
              <a:defRPr sz="2700" b="1">
                <a:solidFill>
                  <a:srgbClr val="0E7490"/>
                </a:solidFill>
                <a:latin typeface="Aptos Display"/>
                <a:ea typeface="Aptos Display"/>
                <a:cs typeface="Aptos Display"/>
              </a:defRPr>
            </a:pPr>
            <a:endParaRPr/>
          </a:p>
        </p:txBody>
      </p:sp>
      <p:sp>
        <p:nvSpPr>
          <p:cNvPr id="11" name="s2-image-back">
            <a:extLst>
              <a:ext uri="{FF2B5EF4-FFF2-40B4-BE49-F238E27FC236}">
                <a16:creationId xmlns:a16="http://schemas.microsoft.com/office/drawing/2014/main" id="{00000002-000B-4000-8000-000000000000}"/>
              </a:ext>
            </a:extLst>
          </p:cNvPr>
          <p:cNvSpPr>
            <a:spLocks noGrp="1"/>
          </p:cNvSpPr>
          <p:nvPr/>
        </p:nvSpPr>
        <p:spPr>
          <a:xfrm>
            <a:off x="7067550" y="0"/>
            <a:ext cx="5124450" cy="6858000"/>
          </a:xfrm>
          <a:prstGeom prst="rect">
            <a:avLst/>
          </a:prstGeom>
          <a:solidFill>
            <a:srgbClr val="083B4C"/>
          </a:solidFill>
          <a:ln w="0">
            <a:noFill/>
            <a:prstDash val="solid"/>
          </a:ln>
        </p:spPr>
        <p:txBody>
          <a:bodyPr/>
          <a:lstStyle/>
          <a:p>
            <a:endParaRPr lang="en-US"/>
          </a:p>
        </p:txBody>
      </p:sp>
      <p:pic>
        <p:nvPicPr>
          <p:cNvPr id="12" name="Picture 11"/>
          <p:cNvPicPr>
            <a:picLocks noChangeAspect="1"/>
          </p:cNvPicPr>
          <p:nvPr/>
        </p:nvPicPr>
        <p:blipFill>
          <a:blip r:embed="rId3"/>
          <a:srcRect l="23270" r="23270"/>
          <a:stretch>
            <a:fillRect/>
          </a:stretch>
        </p:blipFill>
        <p:spPr>
          <a:xfrm>
            <a:off x="7334250" y="400050"/>
            <a:ext cx="4857750" cy="6057900"/>
          </a:xfrm>
          <a:prstGeom prst="rect">
            <a:avLst/>
          </a:prstGeom>
        </p:spPr>
      </p:pic>
      <p:sp>
        <p:nvSpPr>
          <p:cNvPr id="13" name="s2-image-wash">
            <a:extLst>
              <a:ext uri="{FF2B5EF4-FFF2-40B4-BE49-F238E27FC236}">
                <a16:creationId xmlns:a16="http://schemas.microsoft.com/office/drawing/2014/main" id="{00000002-000C-4000-8000-000000000000}"/>
              </a:ext>
            </a:extLst>
          </p:cNvPr>
          <p:cNvSpPr>
            <a:spLocks noGrp="1"/>
          </p:cNvSpPr>
          <p:nvPr/>
        </p:nvSpPr>
        <p:spPr>
          <a:xfrm>
            <a:off x="7334250" y="400050"/>
            <a:ext cx="4857750" cy="6057900"/>
          </a:xfrm>
          <a:prstGeom prst="rect">
            <a:avLst/>
          </a:prstGeom>
          <a:solidFill>
            <a:srgbClr val="083B4C">
              <a:alpha val="12000"/>
            </a:srgbClr>
          </a:solidFill>
          <a:ln w="0">
            <a:noFill/>
            <a:prstDash val="solid"/>
          </a:ln>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fill="hold"/>
                                        <p:tgtEl>
                                          <p:spTgt spid="14"/>
                                        </p:tgtEl>
                                      </p:cBhvr>
                                    </p:animEffect>
                                  </p:childTnLst>
                                </p:cTn>
                              </p:par>
                              <p:par>
                                <p:cTn id="8" presetID="10" presetClass="entr" presetSubtype="0" fill="hold" grpId="0" nodeType="withEffect">
                                  <p:stCondLst>
                                    <p:cond delay="109"/>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fill="hold"/>
                                        <p:tgtEl>
                                          <p:spTgt spid="2"/>
                                        </p:tgtEl>
                                      </p:cBhvr>
                                    </p:animEffect>
                                  </p:childTnLst>
                                </p:cTn>
                              </p:par>
                              <p:par>
                                <p:cTn id="11" presetID="10" presetClass="entr" presetSubtype="0" fill="hold" grpId="0" nodeType="withEffect">
                                  <p:stCondLst>
                                    <p:cond delay="218"/>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fill="hold"/>
                                        <p:tgtEl>
                                          <p:spTgt spid="11"/>
                                        </p:tgtEl>
                                      </p:cBhvr>
                                    </p:animEffect>
                                  </p:childTnLst>
                                </p:cTn>
                              </p:par>
                              <p:par>
                                <p:cTn id="14" presetID="10" presetClass="entr" presetSubtype="0" fill="hold" grpId="0" nodeType="withEffect">
                                  <p:stCondLst>
                                    <p:cond delay="327"/>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fill="hold"/>
                                        <p:tgtEl>
                                          <p:spTgt spid="12"/>
                                        </p:tgtEl>
                                      </p:cBhvr>
                                    </p:animEffect>
                                  </p:childTnLst>
                                </p:cTn>
                              </p:par>
                              <p:par>
                                <p:cTn id="17" presetID="10" presetClass="entr" presetSubtype="0" fill="hold" grpId="0" nodeType="withEffect">
                                  <p:stCondLst>
                                    <p:cond delay="436"/>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fill="hold"/>
                                        <p:tgtEl>
                                          <p:spTgt spid="13"/>
                                        </p:tgtEl>
                                      </p:cBhvr>
                                    </p:animEffect>
                                  </p:childTnLst>
                                </p:cTn>
                              </p:par>
                              <p:par>
                                <p:cTn id="20" presetID="10" presetClass="entr" presetSubtype="0" fill="hold" grpId="0" nodeType="withEffect">
                                  <p:stCondLst>
                                    <p:cond delay="545"/>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fill="hold"/>
                                        <p:tgtEl>
                                          <p:spTgt spid="3"/>
                                        </p:tgtEl>
                                      </p:cBhvr>
                                    </p:animEffect>
                                  </p:childTnLst>
                                </p:cTn>
                              </p:par>
                              <p:par>
                                <p:cTn id="23" presetID="10" presetClass="entr" presetSubtype="0" fill="hold" grpId="0" nodeType="withEffect">
                                  <p:stCondLst>
                                    <p:cond delay="654"/>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fill="hold"/>
                                        <p:tgtEl>
                                          <p:spTgt spid="5"/>
                                        </p:tgtEl>
                                      </p:cBhvr>
                                    </p:animEffect>
                                  </p:childTnLst>
                                </p:cTn>
                              </p:par>
                              <p:par>
                                <p:cTn id="26" presetID="10" presetClass="entr" presetSubtype="0" fill="hold" grpId="0" nodeType="withEffect">
                                  <p:stCondLst>
                                    <p:cond delay="763"/>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fill="hold"/>
                                        <p:tgtEl>
                                          <p:spTgt spid="4"/>
                                        </p:tgtEl>
                                      </p:cBhvr>
                                    </p:animEffect>
                                  </p:childTnLst>
                                </p:cTn>
                              </p:par>
                              <p:par>
                                <p:cTn id="29" presetID="10" presetClass="entr" presetSubtype="0" fill="hold" grpId="0" nodeType="withEffect">
                                  <p:stCondLst>
                                    <p:cond delay="872"/>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fill="hold"/>
                                        <p:tgtEl>
                                          <p:spTgt spid="6"/>
                                        </p:tgtEl>
                                      </p:cBhvr>
                                    </p:animEffect>
                                  </p:childTnLst>
                                </p:cTn>
                              </p:par>
                              <p:par>
                                <p:cTn id="32" presetID="10" presetClass="entr" presetSubtype="0" fill="hold" grpId="0" nodeType="withEffect">
                                  <p:stCondLst>
                                    <p:cond delay="981"/>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fill="hold"/>
                                        <p:tgtEl>
                                          <p:spTgt spid="7"/>
                                        </p:tgtEl>
                                      </p:cBhvr>
                                    </p:animEffect>
                                  </p:childTnLst>
                                </p:cTn>
                              </p:par>
                              <p:par>
                                <p:cTn id="35" presetID="10" presetClass="entr" presetSubtype="0" fill="hold" grpId="0" nodeType="withEffect">
                                  <p:stCondLst>
                                    <p:cond delay="109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fill="hold"/>
                                        <p:tgtEl>
                                          <p:spTgt spid="8"/>
                                        </p:tgtEl>
                                      </p:cBhvr>
                                    </p:animEffect>
                                  </p:childTnLst>
                                </p:cTn>
                              </p:par>
                              <p:par>
                                <p:cTn id="38" presetID="10" presetClass="entr" presetSubtype="0" fill="hold" grpId="0" nodeType="withEffect">
                                  <p:stCondLst>
                                    <p:cond delay="1199"/>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fill="hold"/>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 grpId="0" animBg="1"/>
      <p:bldP spid="3" grpId="0" animBg="1"/>
      <p:bldP spid="4" grpId="0" animBg="1"/>
      <p:bldP spid="5" grpId="0" animBg="1"/>
      <p:bldP spid="6" grpId="0" animBg="1"/>
      <p:bldP spid="7" grpId="0" animBg="1"/>
      <p:bldP spid="8" grpId="0" animBg="1"/>
      <p:bldP spid="10" grpId="0" animBg="1"/>
      <p:bldP spid="11" grpId="0" animBg="1"/>
      <p:bldP spid="12"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rcRect t="27" b="27"/>
          <a:stretch>
            <a:fillRect/>
          </a:stretch>
        </p:blipFill>
        <p:spPr>
          <a:xfrm>
            <a:off x="0" y="0"/>
            <a:ext cx="12192000" cy="6858000"/>
          </a:xfrm>
          <a:prstGeom prst="rect">
            <a:avLst/>
          </a:prstGeom>
        </p:spPr>
      </p:pic>
      <p:sp>
        <p:nvSpPr>
          <p:cNvPr id="2" name="s10-overlay">
            <a:extLst>
              <a:ext uri="{FF2B5EF4-FFF2-40B4-BE49-F238E27FC236}">
                <a16:creationId xmlns:a16="http://schemas.microsoft.com/office/drawing/2014/main" id="{0000000A-0001-4000-8000-000000000000}"/>
              </a:ext>
            </a:extLst>
          </p:cNvPr>
          <p:cNvSpPr>
            <a:spLocks noGrp="1"/>
          </p:cNvSpPr>
          <p:nvPr/>
        </p:nvSpPr>
        <p:spPr>
          <a:xfrm>
            <a:off x="0" y="0"/>
            <a:ext cx="12192000" cy="6858000"/>
          </a:xfrm>
          <a:prstGeom prst="rect">
            <a:avLst/>
          </a:prstGeom>
          <a:solidFill>
            <a:srgbClr val="052D3A">
              <a:alpha val="67000"/>
            </a:srgbClr>
          </a:solidFill>
          <a:ln w="0">
            <a:noFill/>
            <a:prstDash val="solid"/>
          </a:ln>
        </p:spPr>
        <p:txBody>
          <a:bodyPr/>
          <a:lstStyle/>
          <a:p>
            <a:endParaRPr lang="en-US"/>
          </a:p>
        </p:txBody>
      </p:sp>
      <p:sp>
        <p:nvSpPr>
          <p:cNvPr id="3" name="s10-title1">
            <a:extLst>
              <a:ext uri="{FF2B5EF4-FFF2-40B4-BE49-F238E27FC236}">
                <a16:creationId xmlns:a16="http://schemas.microsoft.com/office/drawing/2014/main" id="{0000000A-0002-4000-8000-000000000000}"/>
              </a:ext>
            </a:extLst>
          </p:cNvPr>
          <p:cNvSpPr>
            <a:spLocks noGrp="1"/>
          </p:cNvSpPr>
          <p:nvPr/>
        </p:nvSpPr>
        <p:spPr>
          <a:xfrm>
            <a:off x="658368" y="347472"/>
            <a:ext cx="10652760" cy="932688"/>
          </a:xfrm>
          <a:prstGeom prst="rect">
            <a:avLst/>
          </a:prstGeom>
          <a:noFill/>
          <a:ln w="0">
            <a:noFill/>
            <a:prstDash val="solid"/>
          </a:ln>
        </p:spPr>
        <p:txBody>
          <a:bodyPr wrap="square" lIns="27432" tIns="18288" rIns="27432" bIns="18288" anchor="ctr">
            <a:noAutofit/>
          </a:bodyPr>
          <a:lstStyle/>
          <a:p>
            <a:pPr algn="l">
              <a:lnSpc>
                <a:spcPct val="100000"/>
              </a:lnSpc>
              <a:spcAft>
                <a:spcPts val="0"/>
              </a:spcAft>
              <a:defRPr sz="4350" b="1">
                <a:solidFill>
                  <a:srgbClr val="FFFFFF"/>
                </a:solidFill>
                <a:latin typeface="Aptos Display"/>
                <a:ea typeface="Aptos Display"/>
                <a:cs typeface="Aptos Display"/>
              </a:defRPr>
            </a:pPr>
            <a:r>
              <a:rPr lang="en-US" sz="3400" b="1">
                <a:solidFill>
                  <a:srgbClr val="FFFFFF"/>
                </a:solidFill>
                <a:latin typeface="Aptos Display"/>
              </a:rPr>
              <a:t>Get Your Flavor Back!</a:t>
            </a:r>
          </a:p>
        </p:txBody>
      </p:sp>
      <p:sp>
        <p:nvSpPr>
          <p:cNvPr id="4" name="s10-title2">
            <a:extLst>
              <a:ext uri="{FF2B5EF4-FFF2-40B4-BE49-F238E27FC236}">
                <a16:creationId xmlns:a16="http://schemas.microsoft.com/office/drawing/2014/main" id="{0000000A-0003-4000-8000-000000000000}"/>
              </a:ext>
            </a:extLst>
          </p:cNvPr>
          <p:cNvSpPr>
            <a:spLocks noGrp="1"/>
          </p:cNvSpPr>
          <p:nvPr/>
        </p:nvSpPr>
        <p:spPr>
          <a:xfrm>
            <a:off x="713232" y="1353312"/>
            <a:ext cx="10241280" cy="713232"/>
          </a:xfrm>
          <a:prstGeom prst="rect">
            <a:avLst/>
          </a:prstGeom>
          <a:noFill/>
          <a:ln w="0">
            <a:noFill/>
            <a:prstDash val="solid"/>
          </a:ln>
        </p:spPr>
        <p:txBody>
          <a:bodyPr wrap="square" lIns="27432" tIns="18288" rIns="27432" bIns="18288" anchor="ctr">
            <a:noAutofit/>
          </a:bodyPr>
          <a:lstStyle/>
          <a:p>
            <a:pPr algn="l">
              <a:lnSpc>
                <a:spcPct val="102000"/>
              </a:lnSpc>
              <a:spcAft>
                <a:spcPts val="0"/>
              </a:spcAft>
              <a:defRPr sz="4950" b="1">
                <a:solidFill>
                  <a:srgbClr val="4FD1C5"/>
                </a:solidFill>
                <a:latin typeface="Aptos Display"/>
                <a:ea typeface="Aptos Display"/>
                <a:cs typeface="Aptos Display"/>
              </a:defRPr>
            </a:pPr>
            <a:r>
              <a:rPr sz="2200" b="0">
                <a:solidFill>
                  <a:srgbClr val="F5F9FA"/>
                </a:solidFill>
                <a:latin typeface="Aptos"/>
              </a:rPr>
              <a:t>• </a:t>
            </a:r>
            <a:r>
              <a:rPr lang="en-US" sz="2200" b="0">
                <a:solidFill>
                  <a:srgbClr val="F5F9FA"/>
                </a:solidFill>
                <a:latin typeface="Aptos"/>
              </a:rPr>
              <a:t>Have you become indistinct from the world?</a:t>
            </a:r>
            <a:endParaRPr sz="2400" b="0">
              <a:solidFill>
                <a:srgbClr val="E8F7F7"/>
              </a:solidFill>
              <a:latin typeface="Aptos"/>
            </a:endParaRPr>
          </a:p>
        </p:txBody>
      </p:sp>
      <p:sp>
        <p:nvSpPr>
          <p:cNvPr id="6" name="s10-q1">
            <a:extLst>
              <a:ext uri="{FF2B5EF4-FFF2-40B4-BE49-F238E27FC236}">
                <a16:creationId xmlns:a16="http://schemas.microsoft.com/office/drawing/2014/main" id="{0000000A-0005-4000-8000-000000000000}"/>
              </a:ext>
            </a:extLst>
          </p:cNvPr>
          <p:cNvSpPr>
            <a:spLocks noGrp="1"/>
          </p:cNvSpPr>
          <p:nvPr/>
        </p:nvSpPr>
        <p:spPr>
          <a:xfrm>
            <a:off x="713232" y="2331720"/>
            <a:ext cx="10241280" cy="713232"/>
          </a:xfrm>
          <a:prstGeom prst="rect">
            <a:avLst/>
          </a:prstGeom>
          <a:noFill/>
          <a:ln w="0">
            <a:noFill/>
            <a:prstDash val="solid"/>
          </a:ln>
        </p:spPr>
        <p:txBody>
          <a:bodyPr wrap="square" lIns="27432" tIns="18288" rIns="27432" bIns="18288" anchor="ctr">
            <a:noAutofit/>
          </a:bodyPr>
          <a:lstStyle/>
          <a:p>
            <a:pPr algn="l">
              <a:lnSpc>
                <a:spcPct val="102000"/>
              </a:lnSpc>
              <a:spcAft>
                <a:spcPts val="0"/>
              </a:spcAft>
              <a:defRPr sz="2550" b="0">
                <a:solidFill>
                  <a:srgbClr val="FFFFFF"/>
                </a:solidFill>
                <a:latin typeface="Aptos"/>
                <a:ea typeface="Aptos"/>
                <a:cs typeface="Aptos"/>
              </a:defRPr>
            </a:pPr>
            <a:r>
              <a:rPr sz="2200" b="0">
                <a:solidFill>
                  <a:srgbClr val="F5F9FA"/>
                </a:solidFill>
                <a:latin typeface="Aptos"/>
              </a:rPr>
              <a:t>• </a:t>
            </a:r>
            <a:r>
              <a:rPr lang="en-US" sz="2200" b="0">
                <a:solidFill>
                  <a:srgbClr val="F5F9FA"/>
                </a:solidFill>
                <a:latin typeface="Aptos"/>
              </a:rPr>
              <a:t>Do you feel useless in the church?</a:t>
            </a:r>
            <a:endParaRPr sz="2400" b="0">
              <a:solidFill>
                <a:srgbClr val="E8F7F7"/>
              </a:solidFill>
              <a:latin typeface="Aptos"/>
            </a:endParaRPr>
          </a:p>
        </p:txBody>
      </p:sp>
      <p:sp>
        <p:nvSpPr>
          <p:cNvPr id="7" name="s10-q2">
            <a:extLst>
              <a:ext uri="{FF2B5EF4-FFF2-40B4-BE49-F238E27FC236}">
                <a16:creationId xmlns:a16="http://schemas.microsoft.com/office/drawing/2014/main" id="{0000000A-0006-4000-8000-000000000000}"/>
              </a:ext>
            </a:extLst>
          </p:cNvPr>
          <p:cNvSpPr>
            <a:spLocks noGrp="1"/>
          </p:cNvSpPr>
          <p:nvPr/>
        </p:nvSpPr>
        <p:spPr>
          <a:xfrm>
            <a:off x="713232" y="3310128"/>
            <a:ext cx="10241280" cy="713232"/>
          </a:xfrm>
          <a:prstGeom prst="rect">
            <a:avLst/>
          </a:prstGeom>
          <a:noFill/>
          <a:ln w="0">
            <a:noFill/>
            <a:prstDash val="solid"/>
          </a:ln>
        </p:spPr>
        <p:txBody>
          <a:bodyPr wrap="square" lIns="27432" tIns="18288" rIns="27432" bIns="18288" anchor="ctr">
            <a:noAutofit/>
          </a:bodyPr>
          <a:lstStyle/>
          <a:p>
            <a:pPr algn="l">
              <a:lnSpc>
                <a:spcPct val="102000"/>
              </a:lnSpc>
              <a:spcAft>
                <a:spcPts val="0"/>
              </a:spcAft>
              <a:defRPr sz="2550" b="0">
                <a:solidFill>
                  <a:srgbClr val="FFFFFF"/>
                </a:solidFill>
                <a:latin typeface="Aptos"/>
                <a:ea typeface="Aptos"/>
                <a:cs typeface="Aptos"/>
              </a:defRPr>
            </a:pPr>
            <a:r>
              <a:rPr lang="en-US" sz="2200" b="0">
                <a:solidFill>
                  <a:srgbClr val="F5F9FA"/>
                </a:solidFill>
                <a:latin typeface="Aptos"/>
              </a:rPr>
              <a:t>• It is time to stop being a stale Christian and be zealous.</a:t>
            </a:r>
          </a:p>
        </p:txBody>
      </p:sp>
      <p:sp>
        <p:nvSpPr>
          <p:cNvPr id="8" name="s10-q3">
            <a:extLst>
              <a:ext uri="{FF2B5EF4-FFF2-40B4-BE49-F238E27FC236}">
                <a16:creationId xmlns:a16="http://schemas.microsoft.com/office/drawing/2014/main" id="{0000000A-0007-4000-8000-000000000000}"/>
              </a:ext>
            </a:extLst>
          </p:cNvPr>
          <p:cNvSpPr>
            <a:spLocks noGrp="1"/>
          </p:cNvSpPr>
          <p:nvPr/>
        </p:nvSpPr>
        <p:spPr>
          <a:xfrm>
            <a:off x="713232" y="4288536"/>
            <a:ext cx="10241280" cy="713232"/>
          </a:xfrm>
          <a:prstGeom prst="rect">
            <a:avLst/>
          </a:prstGeom>
          <a:noFill/>
          <a:ln w="0">
            <a:noFill/>
            <a:prstDash val="solid"/>
          </a:ln>
        </p:spPr>
        <p:txBody>
          <a:bodyPr wrap="square" lIns="27432" tIns="18288" rIns="27432" bIns="18288" anchor="ctr">
            <a:noAutofit/>
          </a:bodyPr>
          <a:lstStyle/>
          <a:p>
            <a:pPr algn="l">
              <a:lnSpc>
                <a:spcPct val="102000"/>
              </a:lnSpc>
              <a:spcAft>
                <a:spcPts val="0"/>
              </a:spcAft>
              <a:defRPr sz="2550" b="0">
                <a:solidFill>
                  <a:srgbClr val="FFFFFF"/>
                </a:solidFill>
                <a:latin typeface="Aptos"/>
                <a:ea typeface="Aptos"/>
                <a:cs typeface="Aptos"/>
              </a:defRPr>
            </a:pPr>
            <a:r>
              <a:rPr lang="en-US" sz="2200" b="0">
                <a:solidFill>
                  <a:srgbClr val="F5F9FA"/>
                </a:solidFill>
                <a:latin typeface="Aptos"/>
              </a:rPr>
              <a:t>• Christ is calling for you do something outstanding: repent.</a:t>
            </a:r>
          </a:p>
        </p:txBody>
      </p:sp>
      <p:sp>
        <p:nvSpPr>
          <p:cNvPr id="9" name="s10-call">
            <a:extLst>
              <a:ext uri="{FF2B5EF4-FFF2-40B4-BE49-F238E27FC236}">
                <a16:creationId xmlns:a16="http://schemas.microsoft.com/office/drawing/2014/main" id="{0000000A-0008-4000-8000-000000000000}"/>
              </a:ext>
            </a:extLst>
          </p:cNvPr>
          <p:cNvSpPr>
            <a:spLocks noGrp="1"/>
          </p:cNvSpPr>
          <p:nvPr/>
        </p:nvSpPr>
        <p:spPr>
          <a:xfrm>
            <a:off x="713232" y="5266944"/>
            <a:ext cx="10241280" cy="713232"/>
          </a:xfrm>
          <a:prstGeom prst="rect">
            <a:avLst/>
          </a:prstGeom>
          <a:noFill/>
          <a:ln w="0">
            <a:noFill/>
            <a:prstDash val="solid"/>
          </a:ln>
        </p:spPr>
        <p:txBody>
          <a:bodyPr wrap="square" lIns="27432" tIns="18288" rIns="27432" bIns="18288" anchor="ctr">
            <a:noAutofit/>
          </a:bodyPr>
          <a:lstStyle/>
          <a:p>
            <a:pPr algn="l">
              <a:lnSpc>
                <a:spcPct val="102000"/>
              </a:lnSpc>
              <a:spcAft>
                <a:spcPts val="0"/>
              </a:spcAft>
              <a:defRPr sz="2850" b="1">
                <a:solidFill>
                  <a:srgbClr val="F4A261"/>
                </a:solidFill>
                <a:latin typeface="Aptos Display"/>
                <a:ea typeface="Aptos Display"/>
                <a:cs typeface="Aptos Display"/>
              </a:defRPr>
            </a:pPr>
            <a:r>
              <a:rPr lang="en-US" sz="2200" b="0">
                <a:solidFill>
                  <a:srgbClr val="F5F9FA"/>
                </a:solidFill>
                <a:latin typeface="Aptos"/>
              </a:rPr>
              <a:t>• He’s knocking at the door. Will you answer Him?</a:t>
            </a:r>
          </a:p>
        </p:txBody>
      </p:sp>
      <p:sp>
        <p:nvSpPr>
          <p:cNvPr id="10" name="s10-ref">
            <a:extLst>
              <a:ext uri="{FF2B5EF4-FFF2-40B4-BE49-F238E27FC236}">
                <a16:creationId xmlns:a16="http://schemas.microsoft.com/office/drawing/2014/main" id="{0000000A-0009-4000-8000-000000000000}"/>
              </a:ext>
            </a:extLst>
          </p:cNvPr>
          <p:cNvSpPr>
            <a:spLocks noGrp="1"/>
          </p:cNvSpPr>
          <p:nvPr/>
        </p:nvSpPr>
        <p:spPr>
          <a:xfrm>
            <a:off x="4191000" y="6096000"/>
            <a:ext cx="3810000" cy="342900"/>
          </a:xfrm>
          <a:prstGeom prst="rect">
            <a:avLst/>
          </a:prstGeom>
          <a:noFill/>
          <a:ln w="0">
            <a:noFill/>
            <a:prstDash val="solid"/>
          </a:ln>
        </p:spPr>
        <p:txBody>
          <a:bodyPr wrap="square" lIns="0" tIns="0" rIns="0" bIns="0" anchor="ctr">
            <a:noAutofit/>
          </a:bodyPr>
          <a:lstStyle/>
          <a:p>
            <a:pPr algn="ctr">
              <a:defRPr sz="2250" b="1">
                <a:solidFill>
                  <a:srgbClr val="4FD1C5"/>
                </a:solidFill>
                <a:latin typeface="Aptos Display"/>
                <a:ea typeface="Aptos Display"/>
                <a:cs typeface="Aptos Display"/>
              </a:defRPr>
            </a:pPr>
            <a:endParaRP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fill="hold"/>
                                        <p:tgtEl>
                                          <p:spTgt spid="2"/>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fill="hold"/>
                                        <p:tgtEl>
                                          <p:spTgt spid="3"/>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fill="hold"/>
                                        <p:tgtEl>
                                          <p:spTgt spid="4"/>
                                        </p:tgtEl>
                                      </p:cBhvr>
                                    </p:animEffect>
                                  </p:childTnLst>
                                </p:cTn>
                              </p:par>
                              <p:par>
                                <p:cTn id="14" presetID="10" presetClass="entr" presetSubtype="0" fill="hold" grpId="0" nodeType="withEffect">
                                  <p:stCondLst>
                                    <p:cond delay="4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fill="hold"/>
                                        <p:tgtEl>
                                          <p:spTgt spid="6"/>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fill="hold"/>
                                        <p:tgtEl>
                                          <p:spTgt spid="7"/>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fill="hold"/>
                                        <p:tgtEl>
                                          <p:spTgt spid="8"/>
                                        </p:tgtEl>
                                      </p:cBhvr>
                                    </p:animEffect>
                                  </p:childTnLst>
                                </p:cTn>
                              </p:par>
                              <p:par>
                                <p:cTn id="23" presetID="10" presetClass="entr" presetSubtype="0" fill="hold" grpId="0" nodeType="withEffect">
                                  <p:stCondLst>
                                    <p:cond delay="9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fill="hold"/>
                                        <p:tgtEl>
                                          <p:spTgt spid="9"/>
                                        </p:tgtEl>
                                      </p:cBhvr>
                                    </p:animEffect>
                                  </p:childTnLst>
                                </p:cTn>
                              </p:par>
                              <p:par>
                                <p:cTn id="26" presetID="10" presetClass="entr" presetSubtype="0" fill="hold" grpId="0" nodeType="withEffect">
                                  <p:stCondLst>
                                    <p:cond delay="105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fill="hold"/>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8"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1BCFB-05E4-83AC-2B79-13726D762D6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548BAB0-56C3-34B5-87BB-C43DC4511A3A}"/>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2" name="s10-overlay">
            <a:extLst>
              <a:ext uri="{FF2B5EF4-FFF2-40B4-BE49-F238E27FC236}">
                <a16:creationId xmlns:a16="http://schemas.microsoft.com/office/drawing/2014/main" id="{259F7EB5-7363-8DED-04A6-B56441CE4678}"/>
              </a:ext>
            </a:extLst>
          </p:cNvPr>
          <p:cNvSpPr>
            <a:spLocks noGrp="1"/>
          </p:cNvSpPr>
          <p:nvPr/>
        </p:nvSpPr>
        <p:spPr>
          <a:xfrm>
            <a:off x="0" y="0"/>
            <a:ext cx="12192000" cy="6858000"/>
          </a:xfrm>
          <a:prstGeom prst="rect">
            <a:avLst/>
          </a:prstGeom>
          <a:solidFill>
            <a:srgbClr val="052D3A">
              <a:alpha val="67000"/>
            </a:srgbClr>
          </a:solidFill>
          <a:ln w="0">
            <a:noFill/>
            <a:prstDash val="solid"/>
          </a:ln>
        </p:spPr>
        <p:txBody>
          <a:bodyPr/>
          <a:lstStyle/>
          <a:p>
            <a:endParaRPr lang="en-US"/>
          </a:p>
        </p:txBody>
      </p:sp>
      <p:sp>
        <p:nvSpPr>
          <p:cNvPr id="3" name="s10-title1">
            <a:extLst>
              <a:ext uri="{FF2B5EF4-FFF2-40B4-BE49-F238E27FC236}">
                <a16:creationId xmlns:a16="http://schemas.microsoft.com/office/drawing/2014/main" id="{48C08F24-D511-39B4-BE7A-DCF97F6841EF}"/>
              </a:ext>
            </a:extLst>
          </p:cNvPr>
          <p:cNvSpPr>
            <a:spLocks noGrp="1"/>
          </p:cNvSpPr>
          <p:nvPr/>
        </p:nvSpPr>
        <p:spPr>
          <a:xfrm>
            <a:off x="658368" y="347472"/>
            <a:ext cx="10652760" cy="932688"/>
          </a:xfrm>
          <a:prstGeom prst="rect">
            <a:avLst/>
          </a:prstGeom>
          <a:noFill/>
          <a:ln w="0">
            <a:noFill/>
            <a:prstDash val="solid"/>
          </a:ln>
        </p:spPr>
        <p:txBody>
          <a:bodyPr wrap="square" lIns="27432" tIns="18288" rIns="27432" bIns="18288" anchor="ctr">
            <a:noAutofit/>
          </a:bodyPr>
          <a:lstStyle/>
          <a:p>
            <a:pPr algn="l">
              <a:lnSpc>
                <a:spcPct val="100000"/>
              </a:lnSpc>
              <a:spcAft>
                <a:spcPts val="0"/>
              </a:spcAft>
              <a:defRPr sz="4350" b="1">
                <a:solidFill>
                  <a:srgbClr val="FFFFFF"/>
                </a:solidFill>
                <a:latin typeface="Aptos Display"/>
                <a:ea typeface="Aptos Display"/>
                <a:cs typeface="Aptos Display"/>
              </a:defRPr>
            </a:pPr>
            <a:r>
              <a:rPr lang="en-US" sz="3400" b="1" dirty="0">
                <a:solidFill>
                  <a:srgbClr val="FFFFFF"/>
                </a:solidFill>
                <a:latin typeface="Aptos Display"/>
              </a:rPr>
              <a:t>Have You Tasted Salvation?</a:t>
            </a:r>
          </a:p>
        </p:txBody>
      </p:sp>
      <p:sp>
        <p:nvSpPr>
          <p:cNvPr id="4" name="s10-title2">
            <a:extLst>
              <a:ext uri="{FF2B5EF4-FFF2-40B4-BE49-F238E27FC236}">
                <a16:creationId xmlns:a16="http://schemas.microsoft.com/office/drawing/2014/main" id="{29A61C5F-960B-03D9-33F3-FCAF6BAE60D3}"/>
              </a:ext>
            </a:extLst>
          </p:cNvPr>
          <p:cNvSpPr>
            <a:spLocks noGrp="1"/>
          </p:cNvSpPr>
          <p:nvPr/>
        </p:nvSpPr>
        <p:spPr>
          <a:xfrm>
            <a:off x="713232" y="1353312"/>
            <a:ext cx="10241280" cy="4742688"/>
          </a:xfrm>
          <a:prstGeom prst="rect">
            <a:avLst/>
          </a:prstGeom>
          <a:noFill/>
          <a:ln w="0">
            <a:noFill/>
            <a:prstDash val="solid"/>
          </a:ln>
        </p:spPr>
        <p:txBody>
          <a:bodyPr wrap="square" lIns="27432" tIns="18288" rIns="27432" bIns="18288" anchor="ctr">
            <a:noAutofit/>
          </a:bodyPr>
          <a:lstStyle/>
          <a:p>
            <a:pPr marL="342900" indent="-342900" algn="l">
              <a:lnSpc>
                <a:spcPct val="200000"/>
              </a:lnSpc>
              <a:spcAft>
                <a:spcPts val="0"/>
              </a:spcAft>
              <a:buFont typeface="Arial" panose="020B0604020202020204" pitchFamily="34" charset="0"/>
              <a:buChar char="•"/>
              <a:defRPr sz="4950" b="1">
                <a:solidFill>
                  <a:srgbClr val="4FD1C5"/>
                </a:solidFill>
                <a:latin typeface="Aptos Display"/>
                <a:ea typeface="Aptos Display"/>
                <a:cs typeface="Aptos Display"/>
              </a:defRPr>
            </a:pPr>
            <a:r>
              <a:rPr lang="en-US" sz="2800" dirty="0">
                <a:solidFill>
                  <a:srgbClr val="F5F9FA"/>
                </a:solidFill>
                <a:latin typeface="Aptos"/>
              </a:rPr>
              <a:t>Believe – John 3:16.</a:t>
            </a:r>
          </a:p>
          <a:p>
            <a:pPr marL="342900" indent="-342900" algn="l">
              <a:lnSpc>
                <a:spcPct val="200000"/>
              </a:lnSpc>
              <a:spcAft>
                <a:spcPts val="0"/>
              </a:spcAft>
              <a:buFont typeface="Arial" panose="020B0604020202020204" pitchFamily="34" charset="0"/>
              <a:buChar char="•"/>
              <a:defRPr sz="4950" b="1">
                <a:solidFill>
                  <a:srgbClr val="4FD1C5"/>
                </a:solidFill>
                <a:latin typeface="Aptos Display"/>
                <a:ea typeface="Aptos Display"/>
                <a:cs typeface="Aptos Display"/>
              </a:defRPr>
            </a:pPr>
            <a:r>
              <a:rPr lang="en-US" sz="2800" dirty="0">
                <a:solidFill>
                  <a:srgbClr val="F5F9FA"/>
                </a:solidFill>
                <a:latin typeface="Aptos"/>
              </a:rPr>
              <a:t>Repent – Luke 13:3.</a:t>
            </a:r>
          </a:p>
          <a:p>
            <a:pPr marL="342900" indent="-342900" algn="l">
              <a:lnSpc>
                <a:spcPct val="200000"/>
              </a:lnSpc>
              <a:spcAft>
                <a:spcPts val="0"/>
              </a:spcAft>
              <a:buFont typeface="Arial" panose="020B0604020202020204" pitchFamily="34" charset="0"/>
              <a:buChar char="•"/>
              <a:defRPr sz="4950" b="1">
                <a:solidFill>
                  <a:srgbClr val="4FD1C5"/>
                </a:solidFill>
                <a:latin typeface="Aptos Display"/>
                <a:ea typeface="Aptos Display"/>
                <a:cs typeface="Aptos Display"/>
              </a:defRPr>
            </a:pPr>
            <a:r>
              <a:rPr lang="en-US" sz="2800" dirty="0">
                <a:solidFill>
                  <a:srgbClr val="F5F9FA"/>
                </a:solidFill>
                <a:latin typeface="Aptos"/>
              </a:rPr>
              <a:t>Confess – Romans 10:9-10.</a:t>
            </a:r>
          </a:p>
          <a:p>
            <a:pPr marL="342900" indent="-342900" algn="l">
              <a:lnSpc>
                <a:spcPct val="200000"/>
              </a:lnSpc>
              <a:spcAft>
                <a:spcPts val="0"/>
              </a:spcAft>
              <a:buFont typeface="Arial" panose="020B0604020202020204" pitchFamily="34" charset="0"/>
              <a:buChar char="•"/>
              <a:defRPr sz="4950" b="1">
                <a:solidFill>
                  <a:srgbClr val="4FD1C5"/>
                </a:solidFill>
                <a:latin typeface="Aptos Display"/>
                <a:ea typeface="Aptos Display"/>
                <a:cs typeface="Aptos Display"/>
              </a:defRPr>
            </a:pPr>
            <a:r>
              <a:rPr lang="en-US" sz="2800" dirty="0">
                <a:solidFill>
                  <a:srgbClr val="F5F9FA"/>
                </a:solidFill>
                <a:latin typeface="Aptos"/>
              </a:rPr>
              <a:t>Be Baptized – 1 Peter 3:21.</a:t>
            </a:r>
          </a:p>
          <a:p>
            <a:pPr marL="342900" indent="-342900" algn="l">
              <a:lnSpc>
                <a:spcPct val="200000"/>
              </a:lnSpc>
              <a:spcAft>
                <a:spcPts val="0"/>
              </a:spcAft>
              <a:buFont typeface="Arial" panose="020B0604020202020204" pitchFamily="34" charset="0"/>
              <a:buChar char="•"/>
              <a:defRPr sz="4950" b="1">
                <a:solidFill>
                  <a:srgbClr val="4FD1C5"/>
                </a:solidFill>
                <a:latin typeface="Aptos Display"/>
                <a:ea typeface="Aptos Display"/>
                <a:cs typeface="Aptos Display"/>
              </a:defRPr>
            </a:pPr>
            <a:r>
              <a:rPr lang="en-US" sz="2800" dirty="0">
                <a:solidFill>
                  <a:srgbClr val="F5F9FA"/>
                </a:solidFill>
                <a:latin typeface="Aptos"/>
              </a:rPr>
              <a:t>Live Faithfully – Revelation 2:10.</a:t>
            </a:r>
            <a:endParaRPr sz="2800" dirty="0">
              <a:solidFill>
                <a:srgbClr val="E8F7F7"/>
              </a:solidFill>
              <a:latin typeface="Aptos"/>
            </a:endParaRPr>
          </a:p>
        </p:txBody>
      </p:sp>
      <p:sp>
        <p:nvSpPr>
          <p:cNvPr id="10" name="s10-ref">
            <a:extLst>
              <a:ext uri="{FF2B5EF4-FFF2-40B4-BE49-F238E27FC236}">
                <a16:creationId xmlns:a16="http://schemas.microsoft.com/office/drawing/2014/main" id="{03F3319C-7905-DA8D-FDBD-22B35E873FA8}"/>
              </a:ext>
            </a:extLst>
          </p:cNvPr>
          <p:cNvSpPr>
            <a:spLocks noGrp="1"/>
          </p:cNvSpPr>
          <p:nvPr/>
        </p:nvSpPr>
        <p:spPr>
          <a:xfrm>
            <a:off x="4191000" y="6096000"/>
            <a:ext cx="3810000" cy="342900"/>
          </a:xfrm>
          <a:prstGeom prst="rect">
            <a:avLst/>
          </a:prstGeom>
          <a:noFill/>
          <a:ln w="0">
            <a:noFill/>
            <a:prstDash val="solid"/>
          </a:ln>
        </p:spPr>
        <p:txBody>
          <a:bodyPr wrap="square" lIns="0" tIns="0" rIns="0" bIns="0" anchor="ctr">
            <a:noAutofit/>
          </a:bodyPr>
          <a:lstStyle/>
          <a:p>
            <a:pPr algn="ctr">
              <a:defRPr sz="2250" b="1">
                <a:solidFill>
                  <a:srgbClr val="4FD1C5"/>
                </a:solidFill>
                <a:latin typeface="Aptos Display"/>
                <a:ea typeface="Aptos Display"/>
                <a:cs typeface="Aptos Display"/>
              </a:defRPr>
            </a:pPr>
            <a:endParaRPr/>
          </a:p>
        </p:txBody>
      </p:sp>
    </p:spTree>
    <p:extLst>
      <p:ext uri="{BB962C8B-B14F-4D97-AF65-F5344CB8AC3E}">
        <p14:creationId xmlns:p14="http://schemas.microsoft.com/office/powerpoint/2010/main" val="334848384"/>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fill="hold"/>
                                        <p:tgtEl>
                                          <p:spTgt spid="2"/>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fill="hold"/>
                                        <p:tgtEl>
                                          <p:spTgt spid="3"/>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fill="hold"/>
                                        <p:tgtEl>
                                          <p:spTgt spid="4"/>
                                        </p:tgtEl>
                                      </p:cBhvr>
                                    </p:animEffect>
                                  </p:childTnLst>
                                </p:cTn>
                              </p:par>
                              <p:par>
                                <p:cTn id="14" presetID="10" presetClass="entr" presetSubtype="0" fill="hold" grpId="0" nodeType="withEffect">
                                  <p:stCondLst>
                                    <p:cond delay="105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fill="hold"/>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0" grpId="0" animBg="1"/>
    </p:bldLst>
  </p:timing>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solidFill>
          <a:schemeClr val="dk1"/>
        </a:solidFill>
        <a:solidFill>
          <a:schemeClr val="accent1"/>
        </a:soli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335</TotalTime>
  <Words>611</Words>
  <Application>Microsoft Office PowerPoint</Application>
  <PresentationFormat>Widescreen</PresentationFormat>
  <Paragraphs>61</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Lupo</dc:creator>
  <cp:lastModifiedBy>Robert Lupo</cp:lastModifiedBy>
  <cp:revision>1</cp:revision>
  <dcterms:created xsi:type="dcterms:W3CDTF">2026-10-07T15:16:10Z</dcterms:created>
  <dcterms:modified xsi:type="dcterms:W3CDTF">2026-10-11T03:54:04Z</dcterms:modified>
</cp:coreProperties>
</file>