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67" r:id="rId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16D9E"/>
    <a:srgbClr val="327EC4"/>
    <a:srgbClr val="06396B"/>
    <a:srgbClr val="B4762B"/>
    <a:srgbClr val="073363"/>
    <a:srgbClr val="08275A"/>
    <a:srgbClr val="E4B262"/>
    <a:srgbClr val="F2D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6" autoAdjust="0"/>
    <p:restoredTop sz="96247" autoAdjust="0"/>
  </p:normalViewPr>
  <p:slideViewPr>
    <p:cSldViewPr snapToGrid="0">
      <p:cViewPr varScale="1">
        <p:scale>
          <a:sx n="102" d="100"/>
          <a:sy n="102" d="100"/>
        </p:scale>
        <p:origin x="132" y="120"/>
      </p:cViewPr>
      <p:guideLst/>
    </p:cSldViewPr>
  </p:slideViewPr>
  <p:outlineViewPr>
    <p:cViewPr>
      <p:scale>
        <a:sx n="33" d="100"/>
        <a:sy n="33" d="100"/>
      </p:scale>
      <p:origin x="0" y="-8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46BB-60EC-0357-CE4D-22A5417E7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E3CDC-36CD-61A1-DD75-2DBEDB566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31A86-DCD9-4D30-39ED-B036B880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C1F0-4CF9-EF45-CABB-ED58AFED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ACB1C-5981-AADB-155C-7C62EB3D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erson wearing a robe&#10;&#10;Description automatically generated">
            <a:extLst>
              <a:ext uri="{FF2B5EF4-FFF2-40B4-BE49-F238E27FC236}">
                <a16:creationId xmlns:a16="http://schemas.microsoft.com/office/drawing/2014/main" id="{B61C9949-E484-A53F-D6DC-D0D2C5BE0E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holding a white cloth&#10;&#10;Description automatically generated">
            <a:extLst>
              <a:ext uri="{FF2B5EF4-FFF2-40B4-BE49-F238E27FC236}">
                <a16:creationId xmlns:a16="http://schemas.microsoft.com/office/drawing/2014/main" id="{329F9A04-D05F-41B7-C288-A7253B0045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263535"/>
            <a:ext cx="11849147" cy="5594463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4918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ite robe&#10;&#10;Description automatically generated">
            <a:extLst>
              <a:ext uri="{FF2B5EF4-FFF2-40B4-BE49-F238E27FC236}">
                <a16:creationId xmlns:a16="http://schemas.microsoft.com/office/drawing/2014/main" id="{DA1327B0-C87C-1E9B-E799-1B17019818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263535"/>
            <a:ext cx="11849147" cy="5594463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6846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robe&#10;&#10;Description automatically generated">
            <a:extLst>
              <a:ext uri="{FF2B5EF4-FFF2-40B4-BE49-F238E27FC236}">
                <a16:creationId xmlns:a16="http://schemas.microsoft.com/office/drawing/2014/main" id="{5E16F7EA-C452-40A4-CB99-49FB928634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263535"/>
            <a:ext cx="11849147" cy="5594463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6249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white cloth&#10;&#10;Description automatically generated">
            <a:extLst>
              <a:ext uri="{FF2B5EF4-FFF2-40B4-BE49-F238E27FC236}">
                <a16:creationId xmlns:a16="http://schemas.microsoft.com/office/drawing/2014/main" id="{9052278E-5AFC-2EB2-221A-0A702CBEC8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263535"/>
            <a:ext cx="11849147" cy="5594463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299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in a robe&#10;&#10;Description automatically generated">
            <a:extLst>
              <a:ext uri="{FF2B5EF4-FFF2-40B4-BE49-F238E27FC236}">
                <a16:creationId xmlns:a16="http://schemas.microsoft.com/office/drawing/2014/main" id="{67AE1DB5-5CA9-1474-88D8-CABAEB80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263534"/>
            <a:ext cx="11849147" cy="5594463"/>
          </a:xfrm>
        </p:spPr>
        <p:txBody>
          <a:bodyPr>
            <a:normAutofit/>
          </a:bodyPr>
          <a:lstStyle>
            <a:lvl1pPr marL="347663" indent="-347663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1033463" indent="-3476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065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2851-4961-52C0-85D6-64F316EA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7080E-D79F-9681-2D2A-A2C30C23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8AA5D-AB30-C529-0317-DB582137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5C853-59C8-EAF4-5484-DB18A5E8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BFB93-5FB4-2AD1-F3E0-8283D4AD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D47-4114-3723-0347-4E23289F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7478-49F6-3706-B572-062FA3871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5E90B-1C49-18CB-73D5-8C9A2BD1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68C33-5EE5-3959-4A99-66FBF8D6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E66AD-AFE5-CB8D-9362-2463F521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D031A-56B7-C0C1-C841-E792099B4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CB98-3296-3D46-CE0B-23C3E630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8035D-045B-0E08-9967-04C42CC5D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D9D58-FDA1-A0A3-1CA8-4DEB044B2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BAE6-C3BE-4E0C-8A72-47333A67D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44917-0A55-2C64-AFB0-E99CD4574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1701F-5D37-C6B8-FA48-BE5A1A2E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1962A-1E17-52B7-9B5E-601951D6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9C46D-BF37-E78F-B8CF-802BAA46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DD84-C6B1-02C4-6AB9-0F02FB07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52901-90C3-B363-DE99-E1DA4D359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509E-B387-6019-67EB-03DB31B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03503-7EEF-B55A-18A5-03771B35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8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E5EE1-F53D-9F31-BD70-0BB94DBE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7DC72-962A-E439-73E2-6647A8DE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41ACF-2FAE-8FD2-0C82-C94D57FC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56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EA9B-A917-0FB3-8E70-9D33C1F5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9A46-401A-4399-37E0-32C15DA7E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3E7F2-AE11-E844-2EB4-E3E3C62F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B48BC-C6E8-081F-EE59-6A5BF0FC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9ED39-B136-98DA-4C9B-533D0C2F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DD04F-E728-3FD5-0252-F7AD52E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70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1AA5-ACE3-2888-D392-26978E13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5513C-EEC7-A69E-48DA-DC8174B57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AEAF6-4192-836D-57AB-8AA6C92DF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F61B8-1013-22E1-F55B-BFB07E78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15E6A-73B0-A93E-00CE-029FCBD8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3392F-FC4B-153B-157E-D729BF7D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3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7C44-7F5D-CD88-CA42-E1B256C0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78A39-FDDA-0003-721F-A4864FCA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53262-36DC-3860-4C48-A458D1E3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37D2-CD24-47A3-FE2B-F64CE046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BD448-1E26-2D1F-E258-C8F9CD2C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75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25793-7CC7-D264-F7E0-C4BAC1D68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ABE8E-3FD6-3E00-0606-8A99B5EE5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882BF-43FD-7F3F-28F9-8605805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DA5A-25BA-5435-3506-76BA996E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5078-5F27-5CF3-68EF-9DFE5831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7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8FE4D8-36F4-AC36-36FF-9F82827E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3C21C-F2CF-58DC-29D3-3E958CED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14438-4658-E4DE-DEA5-ED264D8D4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60E7-4732-9DA6-0971-9C1DFD441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75A5-167E-10EC-2A2B-CB9A1C240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4" r:id="rId3"/>
    <p:sldLayoutId id="2147483675" r:id="rId4"/>
    <p:sldLayoutId id="2147483676" r:id="rId5"/>
    <p:sldLayoutId id="2147483672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E258BC8-D780-B452-4E4B-1242F5A725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29"/>
          <a:stretch/>
        </p:blipFill>
        <p:spPr>
          <a:xfrm>
            <a:off x="504" y="283"/>
            <a:ext cx="12190992" cy="4455339"/>
          </a:xfrm>
          <a:prstGeom prst="rect">
            <a:avLst/>
          </a:prstGeom>
        </p:spPr>
      </p:pic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ABD061F-3F99-76F7-BD2B-87D1A5B64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C7E87-1C75-AA2A-6062-7D98ABD3C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Prophesied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Plotted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Paltry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Profitable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Private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Prearranged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Pointed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Personal –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Prelude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Perdition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Prompted –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DDB161E-BBDE-D43D-8F3F-9CB998192566}"/>
              </a:ext>
            </a:extLst>
          </p:cNvPr>
          <p:cNvSpPr txBox="1">
            <a:spLocks/>
          </p:cNvSpPr>
          <p:nvPr/>
        </p:nvSpPr>
        <p:spPr>
          <a:xfrm>
            <a:off x="236835" y="1263537"/>
            <a:ext cx="11849147" cy="5594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6075" indent="-3460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1pPr>
            <a:lvl2pPr marL="687388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8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Prophesied – In the O.T. (Psa. 41:9; Zech. 11:12-13) and by Jesus (John 13:18-30)</a:t>
            </a:r>
          </a:p>
          <a:p>
            <a:pPr>
              <a:lnSpc>
                <a:spcPct val="100000"/>
              </a:lnSpc>
            </a:pPr>
            <a:r>
              <a:rPr lang="en-US" dirty="0"/>
              <a:t>Plotted – Judas initiated the idea of his own free will (Matt. 26:14-16)</a:t>
            </a:r>
          </a:p>
          <a:p>
            <a:pPr>
              <a:lnSpc>
                <a:spcPct val="100000"/>
              </a:lnSpc>
            </a:pPr>
            <a:r>
              <a:rPr lang="en-US" dirty="0"/>
              <a:t>Paltry – Judas gave up his soul for the price of a dead, gored slave (Matt. 26:15)</a:t>
            </a:r>
          </a:p>
          <a:p>
            <a:pPr>
              <a:lnSpc>
                <a:spcPct val="100000"/>
              </a:lnSpc>
            </a:pPr>
            <a:r>
              <a:rPr lang="en-US" dirty="0"/>
              <a:t>Profitable – Judas and the chief priests agreed to a good deal for both (Luke 22:4-6)</a:t>
            </a:r>
          </a:p>
          <a:p>
            <a:pPr>
              <a:lnSpc>
                <a:spcPct val="100000"/>
              </a:lnSpc>
            </a:pPr>
            <a:r>
              <a:rPr lang="en-US" dirty="0"/>
              <a:t>Private – Judas sought a convenient time away from the multitude (Luke 22:6)</a:t>
            </a:r>
          </a:p>
          <a:p>
            <a:pPr>
              <a:lnSpc>
                <a:spcPct val="100000"/>
              </a:lnSpc>
            </a:pPr>
            <a:r>
              <a:rPr lang="en-US" dirty="0"/>
              <a:t>Prearranged – Judas gave the officers a signal of the kiss (Mark 14:44)</a:t>
            </a:r>
          </a:p>
          <a:p>
            <a:pPr>
              <a:lnSpc>
                <a:spcPct val="100000"/>
              </a:lnSpc>
            </a:pPr>
            <a:r>
              <a:rPr lang="en-US" dirty="0"/>
              <a:t>Pointed – Judas was the “guide” who “went before” them (Acts 1:16; Luke 22:47)</a:t>
            </a:r>
          </a:p>
          <a:p>
            <a:pPr>
              <a:lnSpc>
                <a:spcPct val="100000"/>
              </a:lnSpc>
            </a:pPr>
            <a:r>
              <a:rPr lang="en-US" dirty="0"/>
              <a:t>Personal – He was a “friend” and “one of the twelve” (Matt. 26:47, 50)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He “knew the place” where Jesus would be—he had been there (John 18:2)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He “drew near” to Jesus and kissed Him—affection of a friend (Luke 22:47-48)</a:t>
            </a:r>
          </a:p>
          <a:p>
            <a:pPr>
              <a:lnSpc>
                <a:spcPct val="100000"/>
              </a:lnSpc>
            </a:pPr>
            <a:r>
              <a:rPr lang="en-US" dirty="0"/>
              <a:t>Prelude – It was the first domino that led to all the subsequent evil (Matt. 26:45)</a:t>
            </a:r>
          </a:p>
          <a:p>
            <a:pPr>
              <a:lnSpc>
                <a:spcPct val="100000"/>
              </a:lnSpc>
            </a:pPr>
            <a:r>
              <a:rPr lang="en-US" dirty="0"/>
              <a:t>Perdition – It would have better if Judas “had never been born” (Mark 14:21)</a:t>
            </a:r>
          </a:p>
          <a:p>
            <a:pPr>
              <a:lnSpc>
                <a:spcPct val="100000"/>
              </a:lnSpc>
            </a:pPr>
            <a:r>
              <a:rPr lang="en-US" dirty="0"/>
              <a:t>Prompted – Judas had yielded himself to the devil’s influence (Lk. 22:3; Jn. 13:2, 27)</a:t>
            </a:r>
          </a:p>
        </p:txBody>
      </p:sp>
    </p:spTree>
    <p:extLst>
      <p:ext uri="{BB962C8B-B14F-4D97-AF65-F5344CB8AC3E}">
        <p14:creationId xmlns:p14="http://schemas.microsoft.com/office/powerpoint/2010/main" val="516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C7E87-1C75-AA2A-6062-7D98ABD3C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Prophesied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People –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Predatory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Prepared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Perverse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Procedure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Preventive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Permitted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Preventable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Protective – </a:t>
            </a:r>
          </a:p>
          <a:p>
            <a:pPr>
              <a:lnSpc>
                <a:spcPct val="100000"/>
              </a:lnSpc>
            </a:pPr>
            <a:r>
              <a:rPr lang="en-US" dirty="0"/>
              <a:t>Power of darkness –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8E630DD3-31E0-51F1-D7C8-18D3CDEEAD96}"/>
              </a:ext>
            </a:extLst>
          </p:cNvPr>
          <p:cNvSpPr txBox="1">
            <a:spLocks/>
          </p:cNvSpPr>
          <p:nvPr/>
        </p:nvSpPr>
        <p:spPr>
          <a:xfrm>
            <a:off x="236835" y="1263537"/>
            <a:ext cx="11849147" cy="55944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6075" indent="-3460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1pPr>
            <a:lvl2pPr marL="687388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8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Prophesied – Jesus knew it was coming (Mt. 26:54; Mk. 14:49; Zech. 13:7; Isa. 53:7)</a:t>
            </a:r>
          </a:p>
          <a:p>
            <a:pPr>
              <a:lnSpc>
                <a:spcPct val="100000"/>
              </a:lnSpc>
            </a:pPr>
            <a:r>
              <a:rPr lang="en-US" dirty="0"/>
              <a:t>People – A large crowd sent from Jewish leaders, plus chief priests, Jewish elders, temple police, plus a band of Roman soldiers and their commander </a:t>
            </a:r>
            <a:br>
              <a:rPr lang="en-US" dirty="0"/>
            </a:br>
            <a:r>
              <a:rPr lang="en-US" dirty="0"/>
              <a:t>(Matt. 26:47; Luke 22:52; John 18:3, 12)</a:t>
            </a:r>
          </a:p>
          <a:p>
            <a:pPr>
              <a:lnSpc>
                <a:spcPct val="100000"/>
              </a:lnSpc>
            </a:pPr>
            <a:r>
              <a:rPr lang="en-US" dirty="0"/>
              <a:t>Predatory – They sought Jesus at night away from the crowds (Matt. 21:46; 26:55)</a:t>
            </a:r>
          </a:p>
          <a:p>
            <a:pPr>
              <a:lnSpc>
                <a:spcPct val="100000"/>
              </a:lnSpc>
            </a:pPr>
            <a:r>
              <a:rPr lang="en-US" dirty="0"/>
              <a:t>Prepared – Armed with swords, clubs, lanterns and torches (John 18:3; Matt. 26:47)</a:t>
            </a:r>
          </a:p>
          <a:p>
            <a:pPr>
              <a:lnSpc>
                <a:spcPct val="100000"/>
              </a:lnSpc>
            </a:pPr>
            <a:r>
              <a:rPr lang="en-US" dirty="0"/>
              <a:t>Perverse – They treated Jesus like an insurrectionist (Matt. 26:55)</a:t>
            </a:r>
          </a:p>
          <a:p>
            <a:pPr>
              <a:lnSpc>
                <a:spcPct val="100000"/>
              </a:lnSpc>
            </a:pPr>
            <a:r>
              <a:rPr lang="en-US" dirty="0"/>
              <a:t>Procedure – Grabbed Jesus, arrested Him and bound Him (Matt. 26:50; John 18:12)</a:t>
            </a:r>
          </a:p>
          <a:p>
            <a:pPr>
              <a:lnSpc>
                <a:spcPct val="100000"/>
              </a:lnSpc>
            </a:pPr>
            <a:r>
              <a:rPr lang="en-US" dirty="0"/>
              <a:t>Preventive – Peter attempted to thwart it with his sword (John 18:11; Matt. 26:51-52)</a:t>
            </a:r>
          </a:p>
          <a:p>
            <a:pPr>
              <a:lnSpc>
                <a:spcPct val="100000"/>
              </a:lnSpc>
            </a:pPr>
            <a:r>
              <a:rPr lang="en-US" dirty="0"/>
              <a:t>Permitted – Jesus cooperated and willingly submitted (John 18:2-11; Luke 22:51)</a:t>
            </a:r>
          </a:p>
          <a:p>
            <a:pPr>
              <a:lnSpc>
                <a:spcPct val="100000"/>
              </a:lnSpc>
            </a:pPr>
            <a:r>
              <a:rPr lang="en-US" dirty="0"/>
              <a:t>Preventable – Jesus could have called 12+ legions of angels (Matt. 26:52-54)</a:t>
            </a:r>
          </a:p>
          <a:p>
            <a:pPr>
              <a:lnSpc>
                <a:spcPct val="100000"/>
              </a:lnSpc>
            </a:pPr>
            <a:r>
              <a:rPr lang="en-US" dirty="0"/>
              <a:t>Protective – Jesus healed </a:t>
            </a:r>
            <a:r>
              <a:rPr lang="en-US" dirty="0" err="1"/>
              <a:t>Malchus</a:t>
            </a:r>
            <a:r>
              <a:rPr lang="en-US" dirty="0"/>
              <a:t> &amp; interceded for His apostles (Lk. 22:51; Jn. 18:8-9)</a:t>
            </a:r>
          </a:p>
          <a:p>
            <a:pPr>
              <a:lnSpc>
                <a:spcPct val="100000"/>
              </a:lnSpc>
            </a:pPr>
            <a:r>
              <a:rPr lang="en-US" dirty="0"/>
              <a:t>Power of darkness – They are operating under the power of the devil (Luke 22:53)</a:t>
            </a:r>
          </a:p>
        </p:txBody>
      </p:sp>
    </p:spTree>
    <p:extLst>
      <p:ext uri="{BB962C8B-B14F-4D97-AF65-F5344CB8AC3E}">
        <p14:creationId xmlns:p14="http://schemas.microsoft.com/office/powerpoint/2010/main" val="14260459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C7E87-1C75-AA2A-6062-7D98ABD3C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Prophesied –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Predicted –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Parting –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Panic –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9541702-4178-F9C7-5BC0-BCDED3C1D230}"/>
              </a:ext>
            </a:extLst>
          </p:cNvPr>
          <p:cNvSpPr txBox="1">
            <a:spLocks/>
          </p:cNvSpPr>
          <p:nvPr/>
        </p:nvSpPr>
        <p:spPr>
          <a:xfrm>
            <a:off x="236836" y="1263537"/>
            <a:ext cx="11849147" cy="55944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6075" indent="-3460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1pPr>
            <a:lvl2pPr marL="687388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8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Prophesied – </a:t>
            </a:r>
            <a:br>
              <a:rPr lang="en-US" dirty="0"/>
            </a:br>
            <a:r>
              <a:rPr lang="en-US" dirty="0"/>
              <a:t>Zechariah foretold that the Shepherd’s sheep would be scattered (Zech. 13:7)</a:t>
            </a:r>
          </a:p>
          <a:p>
            <a:r>
              <a:rPr lang="en-US" dirty="0"/>
              <a:t>Predicted – </a:t>
            </a:r>
            <a:br>
              <a:rPr lang="en-US" dirty="0"/>
            </a:br>
            <a:r>
              <a:rPr lang="en-US" dirty="0"/>
              <a:t>Jesus Himself foretold that all of them would stumble </a:t>
            </a:r>
            <a:br>
              <a:rPr lang="en-US" dirty="0"/>
            </a:br>
            <a:r>
              <a:rPr lang="en-US" dirty="0"/>
              <a:t>(Matt. 26:31)</a:t>
            </a:r>
          </a:p>
          <a:p>
            <a:r>
              <a:rPr lang="en-US" dirty="0"/>
              <a:t>Parting – </a:t>
            </a:r>
            <a:br>
              <a:rPr lang="en-US" dirty="0"/>
            </a:br>
            <a:r>
              <a:rPr lang="en-US" dirty="0"/>
              <a:t>Every disciple separated himself from Jesus </a:t>
            </a:r>
            <a:br>
              <a:rPr lang="en-US" dirty="0"/>
            </a:br>
            <a:r>
              <a:rPr lang="en-US" dirty="0"/>
              <a:t>(Matt. 26:56)</a:t>
            </a:r>
          </a:p>
          <a:p>
            <a:r>
              <a:rPr lang="en-US" dirty="0"/>
              <a:t>Panic – </a:t>
            </a:r>
            <a:br>
              <a:rPr lang="en-US" dirty="0"/>
            </a:br>
            <a:r>
              <a:rPr lang="en-US" dirty="0"/>
              <a:t>They did not merely leave—they ran away and fled </a:t>
            </a:r>
            <a:br>
              <a:rPr lang="en-US" dirty="0"/>
            </a:br>
            <a:r>
              <a:rPr lang="en-US" dirty="0"/>
              <a:t>(Mark 14:50)</a:t>
            </a:r>
          </a:p>
        </p:txBody>
      </p:sp>
    </p:spTree>
    <p:extLst>
      <p:ext uri="{BB962C8B-B14F-4D97-AF65-F5344CB8AC3E}">
        <p14:creationId xmlns:p14="http://schemas.microsoft.com/office/powerpoint/2010/main" val="26053646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C7E87-1C75-AA2A-6062-7D98ABD3C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Protect</a:t>
            </a:r>
          </a:p>
          <a:p>
            <a:r>
              <a:rPr lang="en-US" dirty="0"/>
              <a:t>Ponder</a:t>
            </a:r>
          </a:p>
          <a:p>
            <a:r>
              <a:rPr lang="en-US" dirty="0"/>
              <a:t>Prioritize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Prize</a:t>
            </a:r>
          </a:p>
          <a:p>
            <a:r>
              <a:rPr lang="en-US" dirty="0"/>
              <a:t>Personalize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D373807-15BD-F66F-F5BB-6648043C48C6}"/>
              </a:ext>
            </a:extLst>
          </p:cNvPr>
          <p:cNvSpPr txBox="1">
            <a:spLocks/>
          </p:cNvSpPr>
          <p:nvPr/>
        </p:nvSpPr>
        <p:spPr>
          <a:xfrm>
            <a:off x="236836" y="1263537"/>
            <a:ext cx="11849147" cy="559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6075" indent="-3460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1pPr>
            <a:lvl2pPr marL="687388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−"/>
              <a:defRPr sz="28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Protect your heart from the progressive influence of the devil</a:t>
            </a:r>
          </a:p>
          <a:p>
            <a:r>
              <a:rPr lang="en-US" dirty="0"/>
              <a:t>Ponder the voluntary surrender of Jesus</a:t>
            </a:r>
          </a:p>
          <a:p>
            <a:r>
              <a:rPr lang="en-US" dirty="0"/>
              <a:t>Prioritize Christ’s purpose over your own plans, preferences and pursuits</a:t>
            </a:r>
          </a:p>
          <a:p>
            <a:r>
              <a:rPr lang="en-US" dirty="0"/>
              <a:t>Prize the faithfulness of Jesus when people fail you</a:t>
            </a:r>
          </a:p>
          <a:p>
            <a:r>
              <a:rPr lang="en-US" dirty="0"/>
              <a:t>Personalize the question: </a:t>
            </a:r>
            <a:br>
              <a:rPr lang="en-US" dirty="0"/>
            </a:br>
            <a:r>
              <a:rPr lang="en-US" dirty="0"/>
              <a:t>What will I do with Jesus when following Him becomes costly?</a:t>
            </a:r>
          </a:p>
          <a:p>
            <a:pPr lvl="1"/>
            <a:r>
              <a:rPr lang="en-US" dirty="0"/>
              <a:t>Judas chose profit. Enemies chose power. </a:t>
            </a:r>
          </a:p>
          <a:p>
            <a:pPr lvl="1"/>
            <a:r>
              <a:rPr lang="en-US" dirty="0"/>
              <a:t>Peter chose his own plan. Disciples chose personal preservation. </a:t>
            </a:r>
          </a:p>
          <a:p>
            <a:pPr lvl="1"/>
            <a:r>
              <a:rPr lang="en-US" dirty="0"/>
              <a:t>Jesus chose the Father’s purpose.</a:t>
            </a:r>
          </a:p>
          <a:p>
            <a:pPr lvl="1"/>
            <a:r>
              <a:rPr lang="en-US" dirty="0"/>
              <a:t>What will I choose?</a:t>
            </a:r>
          </a:p>
        </p:txBody>
      </p:sp>
    </p:spTree>
    <p:extLst>
      <p:ext uri="{BB962C8B-B14F-4D97-AF65-F5344CB8AC3E}">
        <p14:creationId xmlns:p14="http://schemas.microsoft.com/office/powerpoint/2010/main" val="32276755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8879E-D88C-14CC-49D8-77786D854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Believe Jesus is the Son of God – John 3:16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Repent of your sins and turn toward God – 2 Peter 3:9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Confess your faith in Jesus Christ – Romans 10:9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Be baptized into Christ – 1 Peter 3:21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forgive all of your sins – Acts 2:38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add you to His church – Acts 2:47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enroll you in heaven – Hebrews 12:23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Live faithfully to the Lord – Revelation 2:10</a:t>
            </a:r>
          </a:p>
        </p:txBody>
      </p:sp>
    </p:spTree>
    <p:extLst>
      <p:ext uri="{BB962C8B-B14F-4D97-AF65-F5344CB8AC3E}">
        <p14:creationId xmlns:p14="http://schemas.microsoft.com/office/powerpoint/2010/main" val="19508987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6968</TotalTime>
  <Words>767</Words>
  <Application>Microsoft Office PowerPoint</Application>
  <PresentationFormat>Widescreen</PresentationFormat>
  <Paragraphs>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Sproule</dc:creator>
  <cp:lastModifiedBy>David Sproule</cp:lastModifiedBy>
  <cp:revision>35</cp:revision>
  <cp:lastPrinted>2025-04-13T18:24:42Z</cp:lastPrinted>
  <dcterms:created xsi:type="dcterms:W3CDTF">2024-12-31T23:52:29Z</dcterms:created>
  <dcterms:modified xsi:type="dcterms:W3CDTF">2026-10-25T21:12:51Z</dcterms:modified>
</cp:coreProperties>
</file>