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91" r:id="rId2"/>
    <p:sldId id="307" r:id="rId3"/>
    <p:sldId id="306" r:id="rId4"/>
    <p:sldId id="304" r:id="rId5"/>
    <p:sldId id="309" r:id="rId6"/>
    <p:sldId id="311" r:id="rId7"/>
    <p:sldId id="310" r:id="rId8"/>
    <p:sldId id="300" r:id="rId9"/>
    <p:sldId id="315" r:id="rId10"/>
    <p:sldId id="314" r:id="rId11"/>
    <p:sldId id="301" r:id="rId12"/>
    <p:sldId id="256" r:id="rId13"/>
    <p:sldId id="312"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C070"/>
    <a:srgbClr val="F8D088"/>
    <a:srgbClr val="D8A048"/>
    <a:srgbClr val="000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91"/>
    <p:restoredTop sz="94609"/>
  </p:normalViewPr>
  <p:slideViewPr>
    <p:cSldViewPr snapToGrid="0">
      <p:cViewPr varScale="1">
        <p:scale>
          <a:sx n="97" d="100"/>
          <a:sy n="97" d="100"/>
        </p:scale>
        <p:origin x="216" y="39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CC5723-6E78-0049-A763-CD16F77879C4}" type="datetimeFigureOut">
              <a:rPr lang="en-US" smtClean="0"/>
              <a:t>10/24/26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E02D82-D06A-C74D-A936-DCB186883D1B}" type="slidenum">
              <a:rPr lang="en-US" smtClean="0"/>
              <a:t>‹#›</a:t>
            </a:fld>
            <a:endParaRPr lang="en-US"/>
          </a:p>
        </p:txBody>
      </p:sp>
    </p:spTree>
    <p:extLst>
      <p:ext uri="{BB962C8B-B14F-4D97-AF65-F5344CB8AC3E}">
        <p14:creationId xmlns:p14="http://schemas.microsoft.com/office/powerpoint/2010/main" val="41154238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643B1-A6C1-F4CD-2E0F-BCBD9D8FDF08}"/>
              </a:ext>
            </a:extLst>
          </p:cNvPr>
          <p:cNvSpPr>
            <a:spLocks noGrp="1"/>
          </p:cNvSpPr>
          <p:nvPr>
            <p:ph type="ctrTitle"/>
          </p:nvPr>
        </p:nvSpPr>
        <p:spPr>
          <a:xfrm>
            <a:off x="5029200" y="247876"/>
            <a:ext cx="5867400" cy="2387600"/>
          </a:xfrm>
        </p:spPr>
        <p:txBody>
          <a:bodyPr anchor="b"/>
          <a:lstStyle>
            <a:lvl1pPr algn="ctr">
              <a:defRPr sz="6000">
                <a:solidFill>
                  <a:srgbClr val="F0C070"/>
                </a:solidFill>
              </a:defRPr>
            </a:lvl1pPr>
          </a:lstStyle>
          <a:p>
            <a:r>
              <a:rPr lang="en-US" dirty="0"/>
              <a:t>Click to edit Master title style</a:t>
            </a:r>
          </a:p>
        </p:txBody>
      </p:sp>
      <p:sp>
        <p:nvSpPr>
          <p:cNvPr id="3" name="Subtitle 2">
            <a:extLst>
              <a:ext uri="{FF2B5EF4-FFF2-40B4-BE49-F238E27FC236}">
                <a16:creationId xmlns:a16="http://schemas.microsoft.com/office/drawing/2014/main" id="{56227683-0741-3DDC-0DE9-F9897810989E}"/>
              </a:ext>
            </a:extLst>
          </p:cNvPr>
          <p:cNvSpPr>
            <a:spLocks noGrp="1"/>
          </p:cNvSpPr>
          <p:nvPr>
            <p:ph type="subTitle" idx="1"/>
          </p:nvPr>
        </p:nvSpPr>
        <p:spPr>
          <a:xfrm>
            <a:off x="5138056" y="2635475"/>
            <a:ext cx="6215744" cy="2959781"/>
          </a:xfrm>
        </p:spPr>
        <p:txBody>
          <a:bodyPr/>
          <a:lstStyle>
            <a:lvl1pPr marL="0" indent="0" algn="ctr">
              <a:buNone/>
              <a:defRPr sz="2400">
                <a:solidFill>
                  <a:srgbClr val="F0C07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Slide Number Placeholder 5">
            <a:extLst>
              <a:ext uri="{FF2B5EF4-FFF2-40B4-BE49-F238E27FC236}">
                <a16:creationId xmlns:a16="http://schemas.microsoft.com/office/drawing/2014/main" id="{A81D6367-0F62-95C4-4B78-4F7A82506C5A}"/>
              </a:ext>
            </a:extLst>
          </p:cNvPr>
          <p:cNvSpPr>
            <a:spLocks noGrp="1"/>
          </p:cNvSpPr>
          <p:nvPr>
            <p:ph type="sldNum" sz="quarter" idx="12"/>
          </p:nvPr>
        </p:nvSpPr>
        <p:spPr/>
        <p:txBody>
          <a:bodyPr/>
          <a:lstStyle>
            <a:lvl1pPr>
              <a:defRPr>
                <a:solidFill>
                  <a:srgbClr val="F0C070"/>
                </a:solidFill>
              </a:defRPr>
            </a:lvl1pPr>
          </a:lstStyle>
          <a:p>
            <a:fld id="{173B4FBF-B4B1-2649-B1DC-6D4BBC0BF5B3}" type="slidenum">
              <a:rPr lang="en-US" smtClean="0"/>
              <a:pPr/>
              <a:t>‹#›</a:t>
            </a:fld>
            <a:endParaRPr lang="en-US"/>
          </a:p>
        </p:txBody>
      </p:sp>
    </p:spTree>
    <p:extLst>
      <p:ext uri="{BB962C8B-B14F-4D97-AF65-F5344CB8AC3E}">
        <p14:creationId xmlns:p14="http://schemas.microsoft.com/office/powerpoint/2010/main" val="3165386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C22AF-E890-D04C-BF27-D6EEDA40E480}"/>
              </a:ext>
            </a:extLst>
          </p:cNvPr>
          <p:cNvSpPr>
            <a:spLocks noGrp="1"/>
          </p:cNvSpPr>
          <p:nvPr>
            <p:ph type="title"/>
          </p:nvPr>
        </p:nvSpPr>
        <p:spPr/>
        <p:txBody>
          <a:bodyPr/>
          <a:lstStyle>
            <a:lvl1pPr>
              <a:defRPr>
                <a:solidFill>
                  <a:srgbClr val="F0C070"/>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E77E8F04-1EB0-A77E-B7E7-B815A9FD2A8D}"/>
              </a:ext>
            </a:extLst>
          </p:cNvPr>
          <p:cNvSpPr>
            <a:spLocks noGrp="1"/>
          </p:cNvSpPr>
          <p:nvPr>
            <p:ph idx="1"/>
          </p:nvPr>
        </p:nvSpPr>
        <p:spPr/>
        <p:txBody>
          <a:bodyPr/>
          <a:lstStyle>
            <a:lvl1pPr>
              <a:defRPr>
                <a:solidFill>
                  <a:srgbClr val="F0C070"/>
                </a:solidFill>
              </a:defRPr>
            </a:lvl1pPr>
            <a:lvl2pPr>
              <a:defRPr>
                <a:solidFill>
                  <a:srgbClr val="F0C070"/>
                </a:solidFill>
              </a:defRPr>
            </a:lvl2pPr>
            <a:lvl3pPr>
              <a:defRPr>
                <a:solidFill>
                  <a:srgbClr val="F0C070"/>
                </a:solidFill>
              </a:defRPr>
            </a:lvl3pPr>
            <a:lvl4pPr>
              <a:defRPr>
                <a:solidFill>
                  <a:srgbClr val="F0C070"/>
                </a:solidFill>
              </a:defRPr>
            </a:lvl4pPr>
            <a:lvl5pPr>
              <a:defRPr>
                <a:solidFill>
                  <a:srgbClr val="F0C07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9C9FA769-C567-E7B5-1311-742A31CD6FEA}"/>
              </a:ext>
            </a:extLst>
          </p:cNvPr>
          <p:cNvSpPr>
            <a:spLocks noGrp="1"/>
          </p:cNvSpPr>
          <p:nvPr>
            <p:ph type="sldNum" sz="quarter" idx="12"/>
          </p:nvPr>
        </p:nvSpPr>
        <p:spPr/>
        <p:txBody>
          <a:bodyPr/>
          <a:lstStyle/>
          <a:p>
            <a:fld id="{173B4FBF-B4B1-2649-B1DC-6D4BBC0BF5B3}" type="slidenum">
              <a:rPr lang="en-US" smtClean="0"/>
              <a:t>‹#›</a:t>
            </a:fld>
            <a:endParaRPr lang="en-US"/>
          </a:p>
        </p:txBody>
      </p:sp>
    </p:spTree>
    <p:extLst>
      <p:ext uri="{BB962C8B-B14F-4D97-AF65-F5344CB8AC3E}">
        <p14:creationId xmlns:p14="http://schemas.microsoft.com/office/powerpoint/2010/main" val="3321718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33E63-6DC1-0B07-6E65-34CE8F50A3C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A445B66-8AAE-634A-C487-300CB482279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C67307F0-2DCC-6A43-7593-A66E01BF3B09}"/>
              </a:ext>
            </a:extLst>
          </p:cNvPr>
          <p:cNvSpPr>
            <a:spLocks noGrp="1"/>
          </p:cNvSpPr>
          <p:nvPr>
            <p:ph type="sldNum" sz="quarter" idx="12"/>
          </p:nvPr>
        </p:nvSpPr>
        <p:spPr/>
        <p:txBody>
          <a:bodyPr/>
          <a:lstStyle/>
          <a:p>
            <a:fld id="{173B4FBF-B4B1-2649-B1DC-6D4BBC0BF5B3}" type="slidenum">
              <a:rPr lang="en-US" smtClean="0"/>
              <a:t>‹#›</a:t>
            </a:fld>
            <a:endParaRPr lang="en-US"/>
          </a:p>
        </p:txBody>
      </p:sp>
    </p:spTree>
    <p:extLst>
      <p:ext uri="{BB962C8B-B14F-4D97-AF65-F5344CB8AC3E}">
        <p14:creationId xmlns:p14="http://schemas.microsoft.com/office/powerpoint/2010/main" val="2391871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E0C7F70-DE08-B7F7-1771-6FD9E5CE0197}"/>
              </a:ext>
            </a:extLst>
          </p:cNvPr>
          <p:cNvPicPr>
            <a:picLocks noChangeAspect="1"/>
          </p:cNvPicPr>
          <p:nvPr userDrawn="1"/>
        </p:nvPicPr>
        <p:blipFill>
          <a:blip r:embed="rId2"/>
          <a:srcRect t="27" b="27"/>
          <a:stretch>
            <a:fillRect/>
          </a:stretch>
        </p:blipFill>
        <p:spPr>
          <a:xfrm>
            <a:off x="0" y="5937"/>
            <a:ext cx="12192000" cy="6858000"/>
          </a:xfrm>
          <a:prstGeom prst="rect">
            <a:avLst/>
          </a:prstGeom>
        </p:spPr>
      </p:pic>
      <p:sp>
        <p:nvSpPr>
          <p:cNvPr id="2" name="Title 1">
            <a:extLst>
              <a:ext uri="{FF2B5EF4-FFF2-40B4-BE49-F238E27FC236}">
                <a16:creationId xmlns:a16="http://schemas.microsoft.com/office/drawing/2014/main" id="{09BD4CE8-E9BC-E60C-A2C4-B84275A969A5}"/>
              </a:ext>
            </a:extLst>
          </p:cNvPr>
          <p:cNvSpPr>
            <a:spLocks noGrp="1"/>
          </p:cNvSpPr>
          <p:nvPr>
            <p:ph type="title"/>
          </p:nvPr>
        </p:nvSpPr>
        <p:spPr>
          <a:noFill/>
        </p:spPr>
        <p:txBody>
          <a:bodyPr/>
          <a:lstStyle>
            <a:lvl1pPr>
              <a:defRPr b="1">
                <a:gradFill flip="none" rotWithShape="1">
                  <a:gsLst>
                    <a:gs pos="0">
                      <a:schemeClr val="accent1">
                        <a:lumMod val="5000"/>
                        <a:lumOff val="95000"/>
                      </a:schemeClr>
                    </a:gs>
                    <a:gs pos="0">
                      <a:srgbClr val="F8D088"/>
                    </a:gs>
                    <a:gs pos="80000">
                      <a:srgbClr val="F8D088"/>
                    </a:gs>
                    <a:gs pos="100000">
                      <a:srgbClr val="D8A048">
                        <a:lumMod val="81000"/>
                        <a:lumOff val="19000"/>
                      </a:srgbClr>
                    </a:gs>
                  </a:gsLst>
                  <a:lin ang="5400000" scaled="1"/>
                  <a:tileRect/>
                </a:gradFill>
              </a:defRPr>
            </a:lvl1pPr>
          </a:lstStyle>
          <a:p>
            <a:endParaRPr lang="en-US" dirty="0"/>
          </a:p>
        </p:txBody>
      </p:sp>
      <p:sp>
        <p:nvSpPr>
          <p:cNvPr id="3" name="Slide Number Placeholder 2">
            <a:extLst>
              <a:ext uri="{FF2B5EF4-FFF2-40B4-BE49-F238E27FC236}">
                <a16:creationId xmlns:a16="http://schemas.microsoft.com/office/drawing/2014/main" id="{2E83FCDF-6986-9BAF-8F7C-C4C57B08D9C8}"/>
              </a:ext>
            </a:extLst>
          </p:cNvPr>
          <p:cNvSpPr>
            <a:spLocks noGrp="1"/>
          </p:cNvSpPr>
          <p:nvPr>
            <p:ph type="sldNum" sz="quarter" idx="10"/>
          </p:nvPr>
        </p:nvSpPr>
        <p:spPr/>
        <p:txBody>
          <a:bodyPr/>
          <a:lstStyle/>
          <a:p>
            <a:fld id="{173B4FBF-B4B1-2649-B1DC-6D4BBC0BF5B3}" type="slidenum">
              <a:rPr lang="en-US" smtClean="0"/>
              <a:t>‹#›</a:t>
            </a:fld>
            <a:endParaRPr lang="en-US"/>
          </a:p>
        </p:txBody>
      </p:sp>
      <p:sp>
        <p:nvSpPr>
          <p:cNvPr id="5" name="Title Placeholder 1">
            <a:extLst>
              <a:ext uri="{FF2B5EF4-FFF2-40B4-BE49-F238E27FC236}">
                <a16:creationId xmlns:a16="http://schemas.microsoft.com/office/drawing/2014/main" id="{F48403AD-C2CB-BD9B-3448-D4E08B50EFDD}"/>
              </a:ext>
            </a:extLst>
          </p:cNvPr>
          <p:cNvSpPr txBox="1">
            <a:spLocks/>
          </p:cNvSpPr>
          <p:nvPr userDrawn="1"/>
        </p:nvSpPr>
        <p:spPr>
          <a:xfrm>
            <a:off x="4909456" y="365125"/>
            <a:ext cx="6444343" cy="614589"/>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000" b="0" i="1" kern="1200">
                <a:solidFill>
                  <a:schemeClr val="tx1"/>
                </a:solidFill>
                <a:latin typeface="Bodoni 72 Oldstyle Book" pitchFamily="2" charset="0"/>
                <a:ea typeface="+mj-ea"/>
                <a:cs typeface="+mj-cs"/>
              </a:defRPr>
            </a:lvl1pPr>
          </a:lstStyle>
          <a:p>
            <a:endParaRPr lang="en-US" dirty="0"/>
          </a:p>
        </p:txBody>
      </p:sp>
      <p:sp>
        <p:nvSpPr>
          <p:cNvPr id="6" name="Text Placeholder 2">
            <a:extLst>
              <a:ext uri="{FF2B5EF4-FFF2-40B4-BE49-F238E27FC236}">
                <a16:creationId xmlns:a16="http://schemas.microsoft.com/office/drawing/2014/main" id="{FA07E901-4D38-5F50-9CED-40DAA2811EB7}"/>
              </a:ext>
            </a:extLst>
          </p:cNvPr>
          <p:cNvSpPr>
            <a:spLocks noGrp="1"/>
          </p:cNvSpPr>
          <p:nvPr>
            <p:ph idx="1" hasCustomPrompt="1"/>
          </p:nvPr>
        </p:nvSpPr>
        <p:spPr>
          <a:xfrm>
            <a:off x="6008914" y="1164771"/>
            <a:ext cx="5344886" cy="4994276"/>
          </a:xfrm>
          <a:prstGeom prst="rect">
            <a:avLst/>
          </a:prstGeom>
        </p:spPr>
        <p:txBody>
          <a:bodyPr vert="horz" lIns="91440" tIns="45720" rIns="91440" bIns="45720" rtlCol="0">
            <a:normAutofit/>
          </a:bodyPr>
          <a:lstStyle>
            <a:lvl1pPr>
              <a:defRPr b="1" i="0">
                <a:solidFill>
                  <a:srgbClr val="F0C070"/>
                </a:solidFill>
                <a:latin typeface="Bodoni MT" panose="02070603080606020203" pitchFamily="18" charset="77"/>
              </a:defRPr>
            </a:lvl1pPr>
            <a:lvl2pPr>
              <a:defRPr sz="2800">
                <a:solidFill>
                  <a:srgbClr val="F0C070"/>
                </a:solidFill>
              </a:defRPr>
            </a:lvl2pPr>
            <a:lvl3pPr>
              <a:defRPr sz="2800">
                <a:solidFill>
                  <a:srgbClr val="F0C070"/>
                </a:solidFill>
              </a:defRPr>
            </a:lvl3pPr>
            <a:lvl4pPr>
              <a:defRPr sz="2800">
                <a:solidFill>
                  <a:srgbClr val="F0C070"/>
                </a:solidFill>
              </a:defRPr>
            </a:lvl4pPr>
            <a:lvl5pPr>
              <a:defRPr sz="2800">
                <a:solidFill>
                  <a:srgbClr val="F0C070"/>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34836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E232B2-7113-8619-B64D-1B9D31BA0A2A}"/>
              </a:ext>
            </a:extLst>
          </p:cNvPr>
          <p:cNvSpPr>
            <a:spLocks noGrp="1" noRot="1" noMove="1" noResize="1" noEditPoints="1" noAdjustHandles="1" noChangeArrowheads="1" noChangeShapeType="1"/>
          </p:cNvSpPr>
          <p:nvPr userDrawn="1"/>
        </p:nvSpPr>
        <p:spPr>
          <a:xfrm>
            <a:off x="0" y="0"/>
            <a:ext cx="12192000" cy="6858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l"/>
            <a:endParaRPr lang="en-US" sz="2400" b="0" i="0" dirty="0">
              <a:solidFill>
                <a:schemeClr val="tx1"/>
              </a:solidFill>
              <a:latin typeface="Bodoni 72 Oldstyle Book" pitchFamily="2" charset="0"/>
            </a:endParaRPr>
          </a:p>
        </p:txBody>
      </p:sp>
      <p:sp>
        <p:nvSpPr>
          <p:cNvPr id="3" name="Slide Number Placeholder 2">
            <a:extLst>
              <a:ext uri="{FF2B5EF4-FFF2-40B4-BE49-F238E27FC236}">
                <a16:creationId xmlns:a16="http://schemas.microsoft.com/office/drawing/2014/main" id="{89FAB040-8F1F-9847-C3D7-80961D345EA4}"/>
              </a:ext>
            </a:extLst>
          </p:cNvPr>
          <p:cNvSpPr>
            <a:spLocks noGrp="1"/>
          </p:cNvSpPr>
          <p:nvPr>
            <p:ph type="sldNum" sz="quarter" idx="10"/>
          </p:nvPr>
        </p:nvSpPr>
        <p:spPr/>
        <p:txBody>
          <a:bodyPr/>
          <a:lstStyle/>
          <a:p>
            <a:fld id="{173B4FBF-B4B1-2649-B1DC-6D4BBC0BF5B3}" type="slidenum">
              <a:rPr lang="en-US" smtClean="0"/>
              <a:pPr/>
              <a:t>‹#›</a:t>
            </a:fld>
            <a:endParaRPr lang="en-US" dirty="0"/>
          </a:p>
        </p:txBody>
      </p:sp>
    </p:spTree>
    <p:extLst>
      <p:ext uri="{BB962C8B-B14F-4D97-AF65-F5344CB8AC3E}">
        <p14:creationId xmlns:p14="http://schemas.microsoft.com/office/powerpoint/2010/main" val="9650459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10/24/26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603312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B17"/>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EBE2F4B-D0E9-EBB7-A868-A547FB0D2D08}"/>
              </a:ext>
            </a:extLst>
          </p:cNvPr>
          <p:cNvPicPr>
            <a:picLocks noChangeAspect="1"/>
          </p:cNvPicPr>
          <p:nvPr userDrawn="1"/>
        </p:nvPicPr>
        <p:blipFill>
          <a:blip r:embed="rId8"/>
          <a:stretch/>
        </p:blipFill>
        <p:spPr>
          <a:xfrm>
            <a:off x="0" y="0"/>
            <a:ext cx="4874209" cy="2743200"/>
          </a:xfrm>
          <a:prstGeom prst="rect">
            <a:avLst/>
          </a:prstGeom>
        </p:spPr>
      </p:pic>
      <p:sp>
        <p:nvSpPr>
          <p:cNvPr id="2" name="Title Placeholder 1">
            <a:extLst>
              <a:ext uri="{FF2B5EF4-FFF2-40B4-BE49-F238E27FC236}">
                <a16:creationId xmlns:a16="http://schemas.microsoft.com/office/drawing/2014/main" id="{477EC061-9927-B322-FA9D-B4733633FB62}"/>
              </a:ext>
            </a:extLst>
          </p:cNvPr>
          <p:cNvSpPr>
            <a:spLocks noGrp="1"/>
          </p:cNvSpPr>
          <p:nvPr>
            <p:ph type="title"/>
          </p:nvPr>
        </p:nvSpPr>
        <p:spPr>
          <a:xfrm>
            <a:off x="4909456" y="365125"/>
            <a:ext cx="6444343" cy="614589"/>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752DF30-9C94-66FD-5E67-A960ABD015B4}"/>
              </a:ext>
            </a:extLst>
          </p:cNvPr>
          <p:cNvSpPr>
            <a:spLocks noGrp="1"/>
          </p:cNvSpPr>
          <p:nvPr>
            <p:ph type="body" idx="1"/>
          </p:nvPr>
        </p:nvSpPr>
        <p:spPr>
          <a:xfrm>
            <a:off x="6008914" y="1164771"/>
            <a:ext cx="5344886" cy="499427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5EC15C4A-C5B2-EF52-0C8F-CA3677948E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rgbClr val="F0C070"/>
                </a:solidFill>
              </a:defRPr>
            </a:lvl1pPr>
          </a:lstStyle>
          <a:p>
            <a:fld id="{173B4FBF-B4B1-2649-B1DC-6D4BBC0BF5B3}" type="slidenum">
              <a:rPr lang="en-US" smtClean="0"/>
              <a:pPr/>
              <a:t>‹#›</a:t>
            </a:fld>
            <a:endParaRPr lang="en-US" dirty="0"/>
          </a:p>
        </p:txBody>
      </p:sp>
    </p:spTree>
    <p:extLst>
      <p:ext uri="{BB962C8B-B14F-4D97-AF65-F5344CB8AC3E}">
        <p14:creationId xmlns:p14="http://schemas.microsoft.com/office/powerpoint/2010/main" val="9556659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4" r:id="rId4"/>
    <p:sldLayoutId id="2147483655" r:id="rId5"/>
    <p:sldLayoutId id="2147483656" r:id="rId6"/>
  </p:sldLayoutIdLst>
  <p:txStyles>
    <p:titleStyle>
      <a:lvl1pPr algn="l" defTabSz="914400" rtl="0" eaLnBrk="1" latinLnBrk="0" hangingPunct="1">
        <a:lnSpc>
          <a:spcPct val="90000"/>
        </a:lnSpc>
        <a:spcBef>
          <a:spcPct val="0"/>
        </a:spcBef>
        <a:buNone/>
        <a:defRPr sz="4000" b="0" i="1" kern="1200">
          <a:solidFill>
            <a:srgbClr val="F0C070"/>
          </a:solidFill>
          <a:latin typeface="Bodoni 72 Oldstyle Book" pitchFamily="2" charset="0"/>
          <a:ea typeface="+mj-ea"/>
          <a:cs typeface="+mj-cs"/>
        </a:defRPr>
      </a:lvl1pPr>
    </p:titleStyle>
    <p:bodyStyle>
      <a:lvl1pPr marL="0" indent="0" algn="l" defTabSz="914400" rtl="0" eaLnBrk="1" latinLnBrk="0" hangingPunct="1">
        <a:lnSpc>
          <a:spcPct val="90000"/>
        </a:lnSpc>
        <a:spcBef>
          <a:spcPts val="1000"/>
        </a:spcBef>
        <a:buFontTx/>
        <a:buNone/>
        <a:defRPr sz="2800" b="1" i="0" kern="1200">
          <a:solidFill>
            <a:srgbClr val="F0C070"/>
          </a:solidFill>
          <a:latin typeface="Bodoni MT" panose="02070603080606020203" pitchFamily="18" charset="77"/>
          <a:ea typeface="+mn-ea"/>
          <a:cs typeface="+mn-cs"/>
        </a:defRPr>
      </a:lvl1pPr>
      <a:lvl2pPr marL="457200" indent="0" algn="l" defTabSz="914400" rtl="0" eaLnBrk="1" latinLnBrk="0" hangingPunct="1">
        <a:lnSpc>
          <a:spcPct val="90000"/>
        </a:lnSpc>
        <a:spcBef>
          <a:spcPts val="500"/>
        </a:spcBef>
        <a:buFontTx/>
        <a:buNone/>
        <a:defRPr sz="2800" b="1" i="0" kern="1200">
          <a:solidFill>
            <a:srgbClr val="F0C070"/>
          </a:solidFill>
          <a:latin typeface="Bodoni MT" panose="02070603080606020203" pitchFamily="18" charset="77"/>
          <a:ea typeface="+mn-ea"/>
          <a:cs typeface="+mn-cs"/>
        </a:defRPr>
      </a:lvl2pPr>
      <a:lvl3pPr marL="914400" indent="0" algn="l" defTabSz="914400" rtl="0" eaLnBrk="1" latinLnBrk="0" hangingPunct="1">
        <a:lnSpc>
          <a:spcPct val="90000"/>
        </a:lnSpc>
        <a:spcBef>
          <a:spcPts val="500"/>
        </a:spcBef>
        <a:buFontTx/>
        <a:buNone/>
        <a:defRPr sz="2800" b="1" i="0" kern="1200">
          <a:solidFill>
            <a:srgbClr val="F0C070"/>
          </a:solidFill>
          <a:latin typeface="Bodoni MT" panose="02070603080606020203" pitchFamily="18" charset="77"/>
          <a:ea typeface="+mn-ea"/>
          <a:cs typeface="+mn-cs"/>
        </a:defRPr>
      </a:lvl3pPr>
      <a:lvl4pPr marL="1371600" indent="0" algn="l" defTabSz="914400" rtl="0" eaLnBrk="1" latinLnBrk="0" hangingPunct="1">
        <a:lnSpc>
          <a:spcPct val="90000"/>
        </a:lnSpc>
        <a:spcBef>
          <a:spcPts val="500"/>
        </a:spcBef>
        <a:buFontTx/>
        <a:buNone/>
        <a:defRPr sz="2800" b="1" i="0" kern="1200">
          <a:solidFill>
            <a:srgbClr val="F0C070"/>
          </a:solidFill>
          <a:latin typeface="Bodoni MT" panose="02070603080606020203" pitchFamily="18" charset="77"/>
          <a:ea typeface="+mn-ea"/>
          <a:cs typeface="+mn-cs"/>
        </a:defRPr>
      </a:lvl4pPr>
      <a:lvl5pPr marL="1828800" indent="0" algn="l" defTabSz="914400" rtl="0" eaLnBrk="1" latinLnBrk="0" hangingPunct="1">
        <a:lnSpc>
          <a:spcPct val="90000"/>
        </a:lnSpc>
        <a:spcBef>
          <a:spcPts val="500"/>
        </a:spcBef>
        <a:buFontTx/>
        <a:buNone/>
        <a:defRPr sz="2800" b="1" i="0" kern="1200">
          <a:solidFill>
            <a:srgbClr val="F0C070"/>
          </a:solidFill>
          <a:latin typeface="Bodoni MT" panose="02070603080606020203" pitchFamily="18"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5E795-A9FD-E9D0-1C53-73938BCABC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B9CD04-5358-5DF5-DB17-8B8C5C9E45F2}"/>
              </a:ext>
            </a:extLst>
          </p:cNvPr>
          <p:cNvSpPr>
            <a:spLocks noGrp="1"/>
          </p:cNvSpPr>
          <p:nvPr>
            <p:ph type="title"/>
          </p:nvPr>
        </p:nvSpPr>
        <p:spPr>
          <a:xfrm>
            <a:off x="4626589" y="886233"/>
            <a:ext cx="7904125" cy="1120875"/>
          </a:xfrm>
        </p:spPr>
        <p:txBody>
          <a:bodyPr>
            <a:noAutofit/>
          </a:bodyPr>
          <a:lstStyle/>
          <a:p>
            <a:pPr algn="ctr"/>
            <a:r>
              <a:rPr lang="en-US" sz="4800" dirty="0"/>
              <a:t>Maximizing </a:t>
            </a:r>
            <a:br>
              <a:rPr lang="en-US" sz="4800" dirty="0"/>
            </a:br>
            <a:r>
              <a:rPr lang="en-US" sz="4800" dirty="0"/>
              <a:t>Your Encouragement Potential</a:t>
            </a:r>
          </a:p>
        </p:txBody>
      </p:sp>
      <p:sp>
        <p:nvSpPr>
          <p:cNvPr id="3" name="Content Placeholder 2">
            <a:extLst>
              <a:ext uri="{FF2B5EF4-FFF2-40B4-BE49-F238E27FC236}">
                <a16:creationId xmlns:a16="http://schemas.microsoft.com/office/drawing/2014/main" id="{456AF90E-90C0-635F-4835-F6BB6BD5432E}"/>
              </a:ext>
            </a:extLst>
          </p:cNvPr>
          <p:cNvSpPr>
            <a:spLocks noGrp="1"/>
          </p:cNvSpPr>
          <p:nvPr>
            <p:ph idx="1"/>
          </p:nvPr>
        </p:nvSpPr>
        <p:spPr>
          <a:xfrm>
            <a:off x="6096000" y="2284575"/>
            <a:ext cx="5344886" cy="1018572"/>
          </a:xfrm>
        </p:spPr>
        <p:txBody>
          <a:bodyPr>
            <a:normAutofit/>
          </a:bodyPr>
          <a:lstStyle/>
          <a:p>
            <a:pPr algn="ctr"/>
            <a:r>
              <a:rPr lang="en-US" sz="2000" dirty="0">
                <a:solidFill>
                  <a:schemeClr val="bg1"/>
                </a:solidFill>
              </a:rPr>
              <a:t>Bible Examples Through the Life of Barnabas</a:t>
            </a:r>
          </a:p>
          <a:p>
            <a:pPr algn="ctr"/>
            <a:endParaRPr lang="en-US" sz="2000" dirty="0">
              <a:solidFill>
                <a:schemeClr val="bg1"/>
              </a:solidFill>
            </a:endParaRPr>
          </a:p>
        </p:txBody>
      </p:sp>
      <p:sp>
        <p:nvSpPr>
          <p:cNvPr id="4" name="TextBox 3">
            <a:extLst>
              <a:ext uri="{FF2B5EF4-FFF2-40B4-BE49-F238E27FC236}">
                <a16:creationId xmlns:a16="http://schemas.microsoft.com/office/drawing/2014/main" id="{EB84AC84-2E56-6F4B-F143-2AFBF572EFB1}"/>
              </a:ext>
            </a:extLst>
          </p:cNvPr>
          <p:cNvSpPr txBox="1"/>
          <p:nvPr/>
        </p:nvSpPr>
        <p:spPr>
          <a:xfrm>
            <a:off x="5831799" y="3257448"/>
            <a:ext cx="5873287" cy="646331"/>
          </a:xfrm>
          <a:prstGeom prst="rect">
            <a:avLst/>
          </a:prstGeom>
          <a:noFill/>
        </p:spPr>
        <p:txBody>
          <a:bodyPr wrap="square" rtlCol="0">
            <a:spAutoFit/>
          </a:bodyPr>
          <a:lstStyle/>
          <a:p>
            <a:pPr algn="ctr"/>
            <a:r>
              <a:rPr lang="en-US" sz="3600" b="1" dirty="0">
                <a:solidFill>
                  <a:schemeClr val="bg1"/>
                </a:solidFill>
                <a:latin typeface="Bodoni MT" panose="02070603080606020203" pitchFamily="18" charset="77"/>
              </a:rPr>
              <a:t>The MIND of an Encourager</a:t>
            </a:r>
          </a:p>
        </p:txBody>
      </p:sp>
      <p:sp>
        <p:nvSpPr>
          <p:cNvPr id="5" name="TextBox 4">
            <a:extLst>
              <a:ext uri="{FF2B5EF4-FFF2-40B4-BE49-F238E27FC236}">
                <a16:creationId xmlns:a16="http://schemas.microsoft.com/office/drawing/2014/main" id="{7EC4DA56-5F2D-89BA-C4F3-991987B54E18}"/>
              </a:ext>
            </a:extLst>
          </p:cNvPr>
          <p:cNvSpPr txBox="1"/>
          <p:nvPr/>
        </p:nvSpPr>
        <p:spPr>
          <a:xfrm>
            <a:off x="7440995" y="4276020"/>
            <a:ext cx="2654894" cy="369332"/>
          </a:xfrm>
          <a:prstGeom prst="rect">
            <a:avLst/>
          </a:prstGeom>
          <a:noFill/>
        </p:spPr>
        <p:txBody>
          <a:bodyPr wrap="none" rtlCol="0">
            <a:spAutoFit/>
          </a:bodyPr>
          <a:lstStyle/>
          <a:p>
            <a:r>
              <a:rPr lang="en-US" b="1" dirty="0">
                <a:solidFill>
                  <a:srgbClr val="F8D088"/>
                </a:solidFill>
                <a:latin typeface="Bodoni 72 Oldstyle" pitchFamily="2" charset="0"/>
              </a:rPr>
              <a:t>Lesson 4 October 25, 2026 </a:t>
            </a:r>
          </a:p>
        </p:txBody>
      </p:sp>
    </p:spTree>
    <p:extLst>
      <p:ext uri="{BB962C8B-B14F-4D97-AF65-F5344CB8AC3E}">
        <p14:creationId xmlns:p14="http://schemas.microsoft.com/office/powerpoint/2010/main" val="34916407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ncourager_background.png"/>
          <p:cNvPicPr>
            <a:picLocks noChangeAspect="1"/>
          </p:cNvPicPr>
          <p:nvPr/>
        </p:nvPicPr>
        <p:blipFill>
          <a:blip r:embed="rId2"/>
          <a:stretch>
            <a:fillRect/>
          </a:stretch>
        </p:blipFill>
        <p:spPr>
          <a:xfrm>
            <a:off x="0" y="0"/>
            <a:ext cx="12191999" cy="6858000"/>
          </a:xfrm>
          <a:prstGeom prst="rect">
            <a:avLst/>
          </a:prstGeom>
        </p:spPr>
      </p:pic>
      <p:sp>
        <p:nvSpPr>
          <p:cNvPr id="3" name="TextBox 2">
            <a:extLst>
              <a:ext uri="{FF2B5EF4-FFF2-40B4-BE49-F238E27FC236}">
                <a16:creationId xmlns:a16="http://schemas.microsoft.com/office/drawing/2014/main" id="{EDAC6089-D950-B3FC-7C90-D4B79D9B234F}"/>
              </a:ext>
            </a:extLst>
          </p:cNvPr>
          <p:cNvSpPr txBox="1"/>
          <p:nvPr/>
        </p:nvSpPr>
        <p:spPr>
          <a:xfrm>
            <a:off x="1073426" y="1272209"/>
            <a:ext cx="10005391" cy="3046988"/>
          </a:xfrm>
          <a:prstGeom prst="rect">
            <a:avLst/>
          </a:prstGeom>
          <a:noFill/>
        </p:spPr>
        <p:txBody>
          <a:bodyPr wrap="square" rtlCol="0">
            <a:spAutoFit/>
          </a:bodyPr>
          <a:lstStyle/>
          <a:p>
            <a:r>
              <a:rPr lang="en-US" sz="3200" dirty="0">
                <a:solidFill>
                  <a:schemeClr val="bg1"/>
                </a:solidFill>
              </a:rPr>
              <a:t>We are studying  about Encouragement using the example of Barnabas</a:t>
            </a:r>
          </a:p>
          <a:p>
            <a:pPr marL="514350" indent="-514350">
              <a:buFont typeface="+mj-lt"/>
              <a:buAutoNum type="arabicPeriod"/>
            </a:pPr>
            <a:r>
              <a:rPr lang="en-US" sz="3200" dirty="0">
                <a:solidFill>
                  <a:schemeClr val="bg1">
                    <a:lumMod val="75000"/>
                  </a:schemeClr>
                </a:solidFill>
              </a:rPr>
              <a:t>Sources of Encouragement</a:t>
            </a:r>
          </a:p>
          <a:p>
            <a:pPr marL="514350" indent="-514350">
              <a:buFont typeface="+mj-lt"/>
              <a:buAutoNum type="arabicPeriod"/>
            </a:pPr>
            <a:r>
              <a:rPr lang="en-US" sz="3200" dirty="0">
                <a:solidFill>
                  <a:schemeClr val="bg1">
                    <a:lumMod val="75000"/>
                  </a:schemeClr>
                </a:solidFill>
              </a:rPr>
              <a:t>Our Motivation to Encourage</a:t>
            </a:r>
          </a:p>
          <a:p>
            <a:pPr marL="514350" indent="-514350">
              <a:buFont typeface="+mj-lt"/>
              <a:buAutoNum type="arabicPeriod"/>
            </a:pPr>
            <a:r>
              <a:rPr lang="en-US" sz="3200" dirty="0">
                <a:solidFill>
                  <a:schemeClr val="bg1">
                    <a:lumMod val="75000"/>
                  </a:schemeClr>
                </a:solidFill>
              </a:rPr>
              <a:t>The Power of Encouragement</a:t>
            </a:r>
          </a:p>
          <a:p>
            <a:pPr marL="514350" indent="-514350">
              <a:buFont typeface="+mj-lt"/>
              <a:buAutoNum type="arabicPeriod"/>
            </a:pPr>
            <a:r>
              <a:rPr lang="en-US" sz="3200" dirty="0">
                <a:solidFill>
                  <a:schemeClr val="bg1"/>
                </a:solidFill>
              </a:rPr>
              <a:t>The Mind of an Encourager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ncourager_background.png"/>
          <p:cNvPicPr>
            <a:picLocks noChangeAspect="1"/>
          </p:cNvPicPr>
          <p:nvPr/>
        </p:nvPicPr>
        <p:blipFill>
          <a:blip r:embed="rId2"/>
          <a:stretch>
            <a:fillRect/>
          </a:stretch>
        </p:blipFill>
        <p:spPr>
          <a:xfrm>
            <a:off x="0" y="0"/>
            <a:ext cx="12191999" cy="6858000"/>
          </a:xfrm>
          <a:prstGeom prst="rect">
            <a:avLst/>
          </a:prstGeom>
        </p:spPr>
      </p:pic>
      <p:sp>
        <p:nvSpPr>
          <p:cNvPr id="3" name="TextBox 2">
            <a:extLst>
              <a:ext uri="{FF2B5EF4-FFF2-40B4-BE49-F238E27FC236}">
                <a16:creationId xmlns:a16="http://schemas.microsoft.com/office/drawing/2014/main" id="{80543587-3311-60DF-1776-252A1D41695B}"/>
              </a:ext>
            </a:extLst>
          </p:cNvPr>
          <p:cNvSpPr txBox="1"/>
          <p:nvPr/>
        </p:nvSpPr>
        <p:spPr>
          <a:xfrm>
            <a:off x="1232452" y="450574"/>
            <a:ext cx="9170505" cy="769441"/>
          </a:xfrm>
          <a:prstGeom prst="rect">
            <a:avLst/>
          </a:prstGeom>
          <a:noFill/>
        </p:spPr>
        <p:txBody>
          <a:bodyPr wrap="square" rtlCol="0">
            <a:spAutoFit/>
          </a:bodyPr>
          <a:lstStyle/>
          <a:p>
            <a:pPr algn="ctr">
              <a:defRPr sz="2900" b="1">
                <a:solidFill>
                  <a:srgbClr val="F8D088"/>
                </a:solidFill>
                <a:latin typeface="Aptos"/>
              </a:defRPr>
            </a:pPr>
            <a:r>
              <a:rPr lang="en-US" sz="4400" b="1" dirty="0">
                <a:solidFill>
                  <a:srgbClr val="F8D088"/>
                </a:solidFill>
                <a:latin typeface="Aptos"/>
              </a:rPr>
              <a:t>The Mind of an Encourager</a:t>
            </a:r>
          </a:p>
        </p:txBody>
      </p:sp>
      <p:sp>
        <p:nvSpPr>
          <p:cNvPr id="4" name="TextBox 3">
            <a:extLst>
              <a:ext uri="{FF2B5EF4-FFF2-40B4-BE49-F238E27FC236}">
                <a16:creationId xmlns:a16="http://schemas.microsoft.com/office/drawing/2014/main" id="{E86A4DB3-8E85-AE96-F452-43210F0C98B0}"/>
              </a:ext>
            </a:extLst>
          </p:cNvPr>
          <p:cNvSpPr txBox="1"/>
          <p:nvPr/>
        </p:nvSpPr>
        <p:spPr>
          <a:xfrm>
            <a:off x="609600" y="1331845"/>
            <a:ext cx="11423374" cy="4401205"/>
          </a:xfrm>
          <a:prstGeom prst="rect">
            <a:avLst/>
          </a:prstGeom>
          <a:noFill/>
        </p:spPr>
        <p:txBody>
          <a:bodyPr wrap="square" rtlCol="0">
            <a:spAutoFit/>
          </a:bodyPr>
          <a:lstStyle/>
          <a:p>
            <a:r>
              <a:rPr lang="en-US" sz="4000" dirty="0">
                <a:solidFill>
                  <a:schemeClr val="bg1"/>
                </a:solidFill>
                <a:cs typeface="Calibri" panose="020F0502020204030204" pitchFamily="34" charset="0"/>
              </a:rPr>
              <a:t>What is the CHARACTER of a person?</a:t>
            </a:r>
          </a:p>
          <a:p>
            <a:r>
              <a:rPr lang="en-US" sz="4000" dirty="0">
                <a:solidFill>
                  <a:schemeClr val="bg1"/>
                </a:solidFill>
                <a:cs typeface="Calibri" panose="020F0502020204030204" pitchFamily="34" charset="0"/>
              </a:rPr>
              <a:t>	The inward nature that shapes outward living</a:t>
            </a:r>
          </a:p>
          <a:p>
            <a:endParaRPr lang="en-US" sz="4000" dirty="0">
              <a:solidFill>
                <a:schemeClr val="bg1"/>
              </a:solidFill>
              <a:cs typeface="Calibri" panose="020F0502020204030204" pitchFamily="34" charset="0"/>
            </a:endParaRPr>
          </a:p>
          <a:p>
            <a:r>
              <a:rPr lang="en-US" sz="4000" dirty="0">
                <a:solidFill>
                  <a:schemeClr val="bg1"/>
                </a:solidFill>
                <a:cs typeface="Calibri" panose="020F0502020204030204" pitchFamily="34" charset="0"/>
              </a:rPr>
              <a:t>Where does the CHARACTER of a person reside?</a:t>
            </a:r>
          </a:p>
          <a:p>
            <a:r>
              <a:rPr lang="en-US" sz="4000" dirty="0">
                <a:solidFill>
                  <a:schemeClr val="bg1"/>
                </a:solidFill>
                <a:cs typeface="Calibri" panose="020F0502020204030204" pitchFamily="34" charset="0"/>
              </a:rPr>
              <a:t>	In the Heart (Mind) of a person</a:t>
            </a:r>
          </a:p>
          <a:p>
            <a:endParaRPr lang="en-US" sz="4000" dirty="0">
              <a:solidFill>
                <a:schemeClr val="bg1"/>
              </a:solidFill>
              <a:cs typeface="Calibri" panose="020F0502020204030204" pitchFamily="34" charset="0"/>
            </a:endParaRPr>
          </a:p>
          <a:p>
            <a:endParaRPr lang="en-US" sz="4000" dirty="0">
              <a:solidFill>
                <a:schemeClr val="bg1"/>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EEB138B-AE75-E0C7-3E4C-6815431CAEFE}"/>
              </a:ext>
            </a:extLst>
          </p:cNvPr>
          <p:cNvPicPr>
            <a:picLocks noChangeAspect="1"/>
          </p:cNvPicPr>
          <p:nvPr/>
        </p:nvPicPr>
        <p:blipFill>
          <a:blip r:embed="rId2"/>
          <a:stretch>
            <a:fillRect/>
          </a:stretch>
        </p:blipFill>
        <p:spPr>
          <a:xfrm>
            <a:off x="-1" y="0"/>
            <a:ext cx="12198487" cy="6858000"/>
          </a:xfrm>
          <a:prstGeom prst="rect">
            <a:avLst/>
          </a:prstGeom>
        </p:spPr>
      </p:pic>
    </p:spTree>
    <p:extLst>
      <p:ext uri="{BB962C8B-B14F-4D97-AF65-F5344CB8AC3E}">
        <p14:creationId xmlns:p14="http://schemas.microsoft.com/office/powerpoint/2010/main" val="17405053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CAE6A-3534-45C1-DE6B-0803E7C09E0D}"/>
            </a:ext>
          </a:extLst>
        </p:cNvPr>
        <p:cNvGrpSpPr/>
        <p:nvPr/>
      </p:nvGrpSpPr>
      <p:grpSpPr>
        <a:xfrm>
          <a:off x="0" y="0"/>
          <a:ext cx="0" cy="0"/>
          <a:chOff x="0" y="0"/>
          <a:chExt cx="0" cy="0"/>
        </a:xfrm>
      </p:grpSpPr>
      <p:pic>
        <p:nvPicPr>
          <p:cNvPr id="2" name="Picture 1" descr="encourager_background.png">
            <a:extLst>
              <a:ext uri="{FF2B5EF4-FFF2-40B4-BE49-F238E27FC236}">
                <a16:creationId xmlns:a16="http://schemas.microsoft.com/office/drawing/2014/main" id="{0213DD40-E2E0-C636-B380-DB8F9D75E3CC}"/>
              </a:ext>
            </a:extLst>
          </p:cNvPr>
          <p:cNvPicPr>
            <a:picLocks noChangeAspect="1"/>
          </p:cNvPicPr>
          <p:nvPr/>
        </p:nvPicPr>
        <p:blipFill>
          <a:blip r:embed="rId2"/>
          <a:stretch>
            <a:fillRect/>
          </a:stretch>
        </p:blipFill>
        <p:spPr>
          <a:xfrm>
            <a:off x="0" y="0"/>
            <a:ext cx="12191999" cy="6858000"/>
          </a:xfrm>
          <a:prstGeom prst="rect">
            <a:avLst/>
          </a:prstGeom>
        </p:spPr>
      </p:pic>
      <p:sp>
        <p:nvSpPr>
          <p:cNvPr id="3" name="TextBox 2">
            <a:extLst>
              <a:ext uri="{FF2B5EF4-FFF2-40B4-BE49-F238E27FC236}">
                <a16:creationId xmlns:a16="http://schemas.microsoft.com/office/drawing/2014/main" id="{302E3310-F6F2-553B-049B-BBE2F48D2AF1}"/>
              </a:ext>
            </a:extLst>
          </p:cNvPr>
          <p:cNvSpPr txBox="1"/>
          <p:nvPr/>
        </p:nvSpPr>
        <p:spPr>
          <a:xfrm>
            <a:off x="1232452" y="450574"/>
            <a:ext cx="9170505" cy="769441"/>
          </a:xfrm>
          <a:prstGeom prst="rect">
            <a:avLst/>
          </a:prstGeom>
          <a:noFill/>
        </p:spPr>
        <p:txBody>
          <a:bodyPr wrap="square" rtlCol="0">
            <a:spAutoFit/>
          </a:bodyPr>
          <a:lstStyle/>
          <a:p>
            <a:pPr algn="ctr">
              <a:defRPr sz="2900" b="1">
                <a:solidFill>
                  <a:srgbClr val="F8D088"/>
                </a:solidFill>
                <a:latin typeface="Aptos"/>
              </a:defRPr>
            </a:pPr>
            <a:r>
              <a:rPr lang="en-US" sz="4400" b="1" dirty="0">
                <a:solidFill>
                  <a:srgbClr val="F8D088"/>
                </a:solidFill>
                <a:latin typeface="Aptos"/>
              </a:rPr>
              <a:t>What Shapes the Mind</a:t>
            </a:r>
          </a:p>
        </p:txBody>
      </p:sp>
      <p:sp>
        <p:nvSpPr>
          <p:cNvPr id="4" name="TextBox 3">
            <a:extLst>
              <a:ext uri="{FF2B5EF4-FFF2-40B4-BE49-F238E27FC236}">
                <a16:creationId xmlns:a16="http://schemas.microsoft.com/office/drawing/2014/main" id="{6C98D306-223C-5486-3CE4-C5386E161E0F}"/>
              </a:ext>
            </a:extLst>
          </p:cNvPr>
          <p:cNvSpPr txBox="1"/>
          <p:nvPr/>
        </p:nvSpPr>
        <p:spPr>
          <a:xfrm>
            <a:off x="536712" y="1670589"/>
            <a:ext cx="11118574" cy="4524315"/>
          </a:xfrm>
          <a:prstGeom prst="rect">
            <a:avLst/>
          </a:prstGeom>
          <a:noFill/>
        </p:spPr>
        <p:txBody>
          <a:bodyPr wrap="square" rtlCol="0">
            <a:spAutoFit/>
          </a:bodyPr>
          <a:lstStyle/>
          <a:p>
            <a:pPr algn="ctr"/>
            <a:r>
              <a:rPr lang="en-US" sz="3600" dirty="0">
                <a:solidFill>
                  <a:schemeClr val="bg1"/>
                </a:solidFill>
              </a:rPr>
              <a:t>Jesus taught the Pharisees Scribes and Disciples a powerful lesson </a:t>
            </a:r>
          </a:p>
          <a:p>
            <a:pPr algn="ctr"/>
            <a:endParaRPr lang="en-US" sz="3600" dirty="0">
              <a:solidFill>
                <a:schemeClr val="bg1"/>
              </a:solidFill>
            </a:endParaRPr>
          </a:p>
          <a:p>
            <a:pPr algn="ctr"/>
            <a:r>
              <a:rPr lang="en-US" sz="3600" dirty="0">
                <a:solidFill>
                  <a:schemeClr val="bg1"/>
                </a:solidFill>
              </a:rPr>
              <a:t>Mark 7:1-13</a:t>
            </a:r>
          </a:p>
          <a:p>
            <a:pPr algn="ctr"/>
            <a:endParaRPr lang="en-US" sz="3600" dirty="0">
              <a:solidFill>
                <a:schemeClr val="bg1"/>
              </a:solidFill>
            </a:endParaRPr>
          </a:p>
          <a:p>
            <a:pPr algn="ctr"/>
            <a:r>
              <a:rPr lang="en-US" sz="3600" dirty="0">
                <a:solidFill>
                  <a:schemeClr val="bg1"/>
                </a:solidFill>
              </a:rPr>
              <a:t>Let’s Read together!</a:t>
            </a:r>
          </a:p>
          <a:p>
            <a:endParaRPr lang="en-US" sz="3600" dirty="0">
              <a:solidFill>
                <a:schemeClr val="bg1"/>
              </a:solidFill>
            </a:endParaRPr>
          </a:p>
          <a:p>
            <a:endParaRPr lang="en-US" sz="3600" dirty="0">
              <a:solidFill>
                <a:schemeClr val="bg1"/>
              </a:solidFill>
            </a:endParaRPr>
          </a:p>
        </p:txBody>
      </p:sp>
    </p:spTree>
    <p:extLst>
      <p:ext uri="{BB962C8B-B14F-4D97-AF65-F5344CB8AC3E}">
        <p14:creationId xmlns:p14="http://schemas.microsoft.com/office/powerpoint/2010/main" val="2201581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C93EA6-80B8-699E-5E10-55CCCAB9D170}"/>
            </a:ext>
          </a:extLst>
        </p:cNvPr>
        <p:cNvGrpSpPr/>
        <p:nvPr/>
      </p:nvGrpSpPr>
      <p:grpSpPr>
        <a:xfrm>
          <a:off x="0" y="0"/>
          <a:ext cx="0" cy="0"/>
          <a:chOff x="0" y="0"/>
          <a:chExt cx="0" cy="0"/>
        </a:xfrm>
      </p:grpSpPr>
      <p:pic>
        <p:nvPicPr>
          <p:cNvPr id="2" name="Picture 1" descr="encourager_background.png">
            <a:extLst>
              <a:ext uri="{FF2B5EF4-FFF2-40B4-BE49-F238E27FC236}">
                <a16:creationId xmlns:a16="http://schemas.microsoft.com/office/drawing/2014/main" id="{2E028D1B-68C5-AD10-FAB7-E4D820B06D6A}"/>
              </a:ext>
            </a:extLst>
          </p:cNvPr>
          <p:cNvPicPr>
            <a:picLocks noChangeAspect="1"/>
          </p:cNvPicPr>
          <p:nvPr/>
        </p:nvPicPr>
        <p:blipFill>
          <a:blip r:embed="rId2"/>
          <a:stretch>
            <a:fillRect/>
          </a:stretch>
        </p:blipFill>
        <p:spPr>
          <a:xfrm>
            <a:off x="0" y="0"/>
            <a:ext cx="12191999" cy="6858000"/>
          </a:xfrm>
          <a:prstGeom prst="rect">
            <a:avLst/>
          </a:prstGeom>
        </p:spPr>
      </p:pic>
      <p:sp>
        <p:nvSpPr>
          <p:cNvPr id="4" name="TextBox 3">
            <a:extLst>
              <a:ext uri="{FF2B5EF4-FFF2-40B4-BE49-F238E27FC236}">
                <a16:creationId xmlns:a16="http://schemas.microsoft.com/office/drawing/2014/main" id="{448EBF86-10AB-CE20-490B-4688293DEBED}"/>
              </a:ext>
            </a:extLst>
          </p:cNvPr>
          <p:cNvSpPr txBox="1"/>
          <p:nvPr/>
        </p:nvSpPr>
        <p:spPr>
          <a:xfrm>
            <a:off x="616225" y="151179"/>
            <a:ext cx="10959547" cy="6555641"/>
          </a:xfrm>
          <a:prstGeom prst="rect">
            <a:avLst/>
          </a:prstGeom>
          <a:noFill/>
        </p:spPr>
        <p:txBody>
          <a:bodyPr wrap="square" rtlCol="0">
            <a:spAutoFit/>
          </a:bodyPr>
          <a:lstStyle/>
          <a:p>
            <a:pPr algn="ctr"/>
            <a:r>
              <a:rPr lang="en-US" sz="2000" b="1" dirty="0">
                <a:solidFill>
                  <a:schemeClr val="bg1">
                    <a:lumMod val="95000"/>
                  </a:schemeClr>
                </a:solidFill>
              </a:rPr>
              <a:t>Mrk 7:1-13</a:t>
            </a:r>
            <a:br>
              <a:rPr lang="en-US" sz="2000" dirty="0">
                <a:solidFill>
                  <a:schemeClr val="bg1">
                    <a:lumMod val="95000"/>
                  </a:schemeClr>
                </a:solidFill>
              </a:rPr>
            </a:br>
            <a:endParaRPr lang="en-US" sz="2000" dirty="0">
              <a:solidFill>
                <a:schemeClr val="bg1">
                  <a:lumMod val="95000"/>
                </a:schemeClr>
              </a:solidFill>
            </a:endParaRPr>
          </a:p>
          <a:p>
            <a:r>
              <a:rPr lang="en-US" sz="2000" b="1" dirty="0">
                <a:solidFill>
                  <a:schemeClr val="bg1">
                    <a:lumMod val="95000"/>
                  </a:schemeClr>
                </a:solidFill>
              </a:rPr>
              <a:t>1</a:t>
            </a:r>
            <a:r>
              <a:rPr lang="en-US" sz="2000" dirty="0">
                <a:solidFill>
                  <a:schemeClr val="bg1">
                    <a:lumMod val="95000"/>
                  </a:schemeClr>
                </a:solidFill>
              </a:rPr>
              <a:t>   Then the Pharisees and some of the scribes came together to Him, having come from Jerusalem. </a:t>
            </a:r>
            <a:r>
              <a:rPr lang="en-US" sz="2000" b="1" dirty="0">
                <a:solidFill>
                  <a:schemeClr val="bg1">
                    <a:lumMod val="95000"/>
                  </a:schemeClr>
                </a:solidFill>
              </a:rPr>
              <a:t>2</a:t>
            </a:r>
            <a:r>
              <a:rPr lang="en-US" sz="2000" dirty="0">
                <a:solidFill>
                  <a:schemeClr val="bg1">
                    <a:lumMod val="95000"/>
                  </a:schemeClr>
                </a:solidFill>
              </a:rPr>
              <a:t> Now when they saw some of His disciples eat bread with defiled, that is, with unwashed hands, they found fault. </a:t>
            </a:r>
            <a:r>
              <a:rPr lang="en-US" sz="2000" b="1" dirty="0">
                <a:solidFill>
                  <a:schemeClr val="bg1">
                    <a:lumMod val="95000"/>
                  </a:schemeClr>
                </a:solidFill>
              </a:rPr>
              <a:t>3</a:t>
            </a:r>
            <a:r>
              <a:rPr lang="en-US" sz="2000" dirty="0">
                <a:solidFill>
                  <a:schemeClr val="bg1">
                    <a:lumMod val="95000"/>
                  </a:schemeClr>
                </a:solidFill>
              </a:rPr>
              <a:t> For the Pharisees and all the Jews do not eat unless they wash </a:t>
            </a:r>
            <a:r>
              <a:rPr lang="en-US" sz="2000" i="1" dirty="0">
                <a:solidFill>
                  <a:schemeClr val="bg1">
                    <a:lumMod val="95000"/>
                  </a:schemeClr>
                </a:solidFill>
              </a:rPr>
              <a:t>their</a:t>
            </a:r>
            <a:r>
              <a:rPr lang="en-US" sz="2000" dirty="0">
                <a:solidFill>
                  <a:schemeClr val="bg1">
                    <a:lumMod val="95000"/>
                  </a:schemeClr>
                </a:solidFill>
              </a:rPr>
              <a:t> hands </a:t>
            </a:r>
            <a:r>
              <a:rPr lang="en-US" sz="2000" b="1" dirty="0">
                <a:solidFill>
                  <a:schemeClr val="bg1">
                    <a:lumMod val="95000"/>
                  </a:schemeClr>
                </a:solidFill>
              </a:rPr>
              <a:t>in a </a:t>
            </a:r>
            <a:r>
              <a:rPr lang="en-US" sz="2000" b="1" dirty="0">
                <a:solidFill>
                  <a:srgbClr val="FFFF00"/>
                </a:solidFill>
              </a:rPr>
              <a:t>special way, holding the tradition of the elders</a:t>
            </a:r>
            <a:r>
              <a:rPr lang="en-US" sz="2000" dirty="0">
                <a:solidFill>
                  <a:schemeClr val="bg1">
                    <a:lumMod val="95000"/>
                  </a:schemeClr>
                </a:solidFill>
              </a:rPr>
              <a:t>. </a:t>
            </a:r>
            <a:r>
              <a:rPr lang="en-US" sz="2000" b="1" dirty="0">
                <a:solidFill>
                  <a:schemeClr val="bg1">
                    <a:lumMod val="95000"/>
                  </a:schemeClr>
                </a:solidFill>
              </a:rPr>
              <a:t>4</a:t>
            </a:r>
            <a:r>
              <a:rPr lang="en-US" sz="2000" dirty="0">
                <a:solidFill>
                  <a:schemeClr val="bg1">
                    <a:lumMod val="95000"/>
                  </a:schemeClr>
                </a:solidFill>
              </a:rPr>
              <a:t> When they come from the marketplace, they do not eat unless they wash. And there are many other things which they have received and hold, </a:t>
            </a:r>
            <a:r>
              <a:rPr lang="en-US" sz="2000" i="1" dirty="0">
                <a:solidFill>
                  <a:schemeClr val="bg1">
                    <a:lumMod val="95000"/>
                  </a:schemeClr>
                </a:solidFill>
              </a:rPr>
              <a:t>like</a:t>
            </a:r>
            <a:r>
              <a:rPr lang="en-US" sz="2000" dirty="0">
                <a:solidFill>
                  <a:schemeClr val="bg1">
                    <a:lumMod val="95000"/>
                  </a:schemeClr>
                </a:solidFill>
              </a:rPr>
              <a:t> the washing of cups, pitchers, copper vessels, and couches. </a:t>
            </a:r>
          </a:p>
          <a:p>
            <a:r>
              <a:rPr lang="en-US" sz="2000" b="1" dirty="0">
                <a:solidFill>
                  <a:schemeClr val="bg1">
                    <a:lumMod val="95000"/>
                  </a:schemeClr>
                </a:solidFill>
              </a:rPr>
              <a:t>5</a:t>
            </a:r>
            <a:r>
              <a:rPr lang="en-US" sz="2000" dirty="0">
                <a:solidFill>
                  <a:schemeClr val="bg1">
                    <a:lumMod val="95000"/>
                  </a:schemeClr>
                </a:solidFill>
              </a:rPr>
              <a:t>    Then the Pharisees and scribes asked Him, "Why do Your disciples not </a:t>
            </a:r>
            <a:r>
              <a:rPr lang="en-US" sz="2000" b="1" dirty="0">
                <a:solidFill>
                  <a:srgbClr val="FFFF00"/>
                </a:solidFill>
              </a:rPr>
              <a:t>walk according to the tradition of the elders</a:t>
            </a:r>
            <a:r>
              <a:rPr lang="en-US" sz="2000" dirty="0">
                <a:solidFill>
                  <a:schemeClr val="bg1">
                    <a:lumMod val="95000"/>
                  </a:schemeClr>
                </a:solidFill>
              </a:rPr>
              <a:t>, but eat bread with unwashed hands?" </a:t>
            </a:r>
          </a:p>
          <a:p>
            <a:r>
              <a:rPr lang="en-US" sz="2000" b="1" dirty="0">
                <a:solidFill>
                  <a:schemeClr val="bg1">
                    <a:lumMod val="95000"/>
                  </a:schemeClr>
                </a:solidFill>
              </a:rPr>
              <a:t>6</a:t>
            </a:r>
            <a:r>
              <a:rPr lang="en-US" sz="2000" dirty="0">
                <a:solidFill>
                  <a:schemeClr val="bg1">
                    <a:lumMod val="95000"/>
                  </a:schemeClr>
                </a:solidFill>
              </a:rPr>
              <a:t>    He answered and said to them, "Well did Isaiah prophesy of you </a:t>
            </a:r>
            <a:r>
              <a:rPr lang="en-US" sz="2000" b="1" dirty="0">
                <a:solidFill>
                  <a:srgbClr val="FFFF00"/>
                </a:solidFill>
              </a:rPr>
              <a:t>hypocrites</a:t>
            </a:r>
            <a:r>
              <a:rPr lang="en-US" sz="2000" dirty="0">
                <a:solidFill>
                  <a:srgbClr val="FFFF00"/>
                </a:solidFill>
              </a:rPr>
              <a:t>,</a:t>
            </a:r>
            <a:r>
              <a:rPr lang="en-US" sz="2000" dirty="0">
                <a:solidFill>
                  <a:schemeClr val="bg1">
                    <a:lumMod val="95000"/>
                  </a:schemeClr>
                </a:solidFill>
              </a:rPr>
              <a:t> as it is written: 'THIS PEOPLE HONORS ME WITH THEIR LIPS, BUT THEIR HEART IS FAR FROM ME. </a:t>
            </a:r>
            <a:r>
              <a:rPr lang="en-US" sz="2000" b="1" dirty="0">
                <a:solidFill>
                  <a:schemeClr val="bg1">
                    <a:lumMod val="95000"/>
                  </a:schemeClr>
                </a:solidFill>
              </a:rPr>
              <a:t>7</a:t>
            </a:r>
            <a:r>
              <a:rPr lang="en-US" sz="2000" dirty="0">
                <a:solidFill>
                  <a:schemeClr val="bg1">
                    <a:lumMod val="95000"/>
                  </a:schemeClr>
                </a:solidFill>
              </a:rPr>
              <a:t> AND </a:t>
            </a:r>
            <a:r>
              <a:rPr lang="en-US" sz="2000" dirty="0">
                <a:solidFill>
                  <a:srgbClr val="FFFF00"/>
                </a:solidFill>
              </a:rPr>
              <a:t>IN VAIN THEY WORSHIP ME</a:t>
            </a:r>
            <a:r>
              <a:rPr lang="en-US" sz="2000" dirty="0">
                <a:solidFill>
                  <a:schemeClr val="bg1">
                    <a:lumMod val="95000"/>
                  </a:schemeClr>
                </a:solidFill>
              </a:rPr>
              <a:t>, T</a:t>
            </a:r>
            <a:r>
              <a:rPr lang="en-US" sz="2000" dirty="0">
                <a:solidFill>
                  <a:srgbClr val="FFFF00"/>
                </a:solidFill>
              </a:rPr>
              <a:t>EACHING AS DOCTRINES THE COMMANDMENTS OF MEN</a:t>
            </a:r>
            <a:r>
              <a:rPr lang="en-US" sz="2000" dirty="0">
                <a:solidFill>
                  <a:schemeClr val="bg1">
                    <a:lumMod val="95000"/>
                  </a:schemeClr>
                </a:solidFill>
              </a:rPr>
              <a:t>.' </a:t>
            </a:r>
            <a:r>
              <a:rPr lang="en-US" sz="2000" b="1" dirty="0">
                <a:solidFill>
                  <a:schemeClr val="bg1">
                    <a:lumMod val="95000"/>
                  </a:schemeClr>
                </a:solidFill>
              </a:rPr>
              <a:t>8</a:t>
            </a:r>
            <a:r>
              <a:rPr lang="en-US" sz="2000" dirty="0">
                <a:solidFill>
                  <a:schemeClr val="bg1">
                    <a:lumMod val="95000"/>
                  </a:schemeClr>
                </a:solidFill>
              </a:rPr>
              <a:t> For </a:t>
            </a:r>
            <a:r>
              <a:rPr lang="en-US" sz="2000" dirty="0">
                <a:solidFill>
                  <a:srgbClr val="FFFF00"/>
                </a:solidFill>
              </a:rPr>
              <a:t>laying aside the commandment of God</a:t>
            </a:r>
            <a:r>
              <a:rPr lang="en-US" sz="2000" dirty="0">
                <a:solidFill>
                  <a:schemeClr val="bg1">
                    <a:lumMod val="95000"/>
                  </a:schemeClr>
                </a:solidFill>
              </a:rPr>
              <a:t>, you hold the tradition of men—the washing of pitchers and cups, and many other such things you do." </a:t>
            </a:r>
          </a:p>
          <a:p>
            <a:r>
              <a:rPr lang="en-US" sz="2000" b="1" dirty="0">
                <a:solidFill>
                  <a:schemeClr val="bg1">
                    <a:lumMod val="95000"/>
                  </a:schemeClr>
                </a:solidFill>
              </a:rPr>
              <a:t>9</a:t>
            </a:r>
            <a:r>
              <a:rPr lang="en-US" sz="2000" dirty="0">
                <a:solidFill>
                  <a:schemeClr val="bg1">
                    <a:lumMod val="95000"/>
                  </a:schemeClr>
                </a:solidFill>
              </a:rPr>
              <a:t>    He said to them, "</a:t>
            </a:r>
            <a:r>
              <a:rPr lang="en-US" sz="2000" i="1" dirty="0">
                <a:solidFill>
                  <a:schemeClr val="bg1">
                    <a:lumMod val="95000"/>
                  </a:schemeClr>
                </a:solidFill>
              </a:rPr>
              <a:t>All too</a:t>
            </a:r>
            <a:r>
              <a:rPr lang="en-US" sz="2000" dirty="0">
                <a:solidFill>
                  <a:schemeClr val="bg1">
                    <a:lumMod val="95000"/>
                  </a:schemeClr>
                </a:solidFill>
              </a:rPr>
              <a:t> well </a:t>
            </a:r>
            <a:r>
              <a:rPr lang="en-US" sz="2000" b="1" dirty="0">
                <a:solidFill>
                  <a:srgbClr val="FFFF00"/>
                </a:solidFill>
              </a:rPr>
              <a:t>you reject the commandment of God</a:t>
            </a:r>
            <a:r>
              <a:rPr lang="en-US" sz="2000" dirty="0">
                <a:solidFill>
                  <a:schemeClr val="bg1">
                    <a:lumMod val="95000"/>
                  </a:schemeClr>
                </a:solidFill>
              </a:rPr>
              <a:t>, that you may keep your tradition. </a:t>
            </a:r>
            <a:r>
              <a:rPr lang="en-US" sz="2000" b="1" dirty="0">
                <a:solidFill>
                  <a:schemeClr val="bg1">
                    <a:lumMod val="95000"/>
                  </a:schemeClr>
                </a:solidFill>
              </a:rPr>
              <a:t>10</a:t>
            </a:r>
            <a:r>
              <a:rPr lang="en-US" sz="2000" dirty="0">
                <a:solidFill>
                  <a:schemeClr val="bg1">
                    <a:lumMod val="95000"/>
                  </a:schemeClr>
                </a:solidFill>
              </a:rPr>
              <a:t> For Moses said, 'HONOR YOUR FATHER AND YOUR MOTHER'; and, 'HE WHO CURSES FATHER OR MOTHER, LET HIM BE PUT TO DEATH.' </a:t>
            </a:r>
            <a:r>
              <a:rPr lang="en-US" sz="2000" b="1" dirty="0">
                <a:solidFill>
                  <a:schemeClr val="bg1">
                    <a:lumMod val="95000"/>
                  </a:schemeClr>
                </a:solidFill>
              </a:rPr>
              <a:t>11</a:t>
            </a:r>
            <a:r>
              <a:rPr lang="en-US" sz="2000" dirty="0">
                <a:solidFill>
                  <a:schemeClr val="bg1">
                    <a:lumMod val="95000"/>
                  </a:schemeClr>
                </a:solidFill>
              </a:rPr>
              <a:t> But you say, 'If a man says to his father or mother, "Whatever profit you might have received from me </a:t>
            </a:r>
            <a:r>
              <a:rPr lang="en-US" sz="2000" i="1" dirty="0">
                <a:solidFill>
                  <a:schemeClr val="bg1">
                    <a:lumMod val="95000"/>
                  </a:schemeClr>
                </a:solidFill>
              </a:rPr>
              <a:t>is</a:t>
            </a:r>
            <a:r>
              <a:rPr lang="en-US" sz="2000" dirty="0">
                <a:solidFill>
                  <a:schemeClr val="bg1">
                    <a:lumMod val="95000"/>
                  </a:schemeClr>
                </a:solidFill>
              </a:rPr>
              <a:t> Corban"—' (that is, a gift </a:t>
            </a:r>
            <a:r>
              <a:rPr lang="en-US" sz="2000" i="1" dirty="0">
                <a:solidFill>
                  <a:schemeClr val="bg1">
                    <a:lumMod val="95000"/>
                  </a:schemeClr>
                </a:solidFill>
              </a:rPr>
              <a:t>to God</a:t>
            </a:r>
            <a:r>
              <a:rPr lang="en-US" sz="2000" dirty="0">
                <a:solidFill>
                  <a:schemeClr val="bg1">
                    <a:lumMod val="95000"/>
                  </a:schemeClr>
                </a:solidFill>
              </a:rPr>
              <a:t>), </a:t>
            </a:r>
            <a:r>
              <a:rPr lang="en-US" sz="2000" b="1" dirty="0">
                <a:solidFill>
                  <a:schemeClr val="bg1">
                    <a:lumMod val="95000"/>
                  </a:schemeClr>
                </a:solidFill>
              </a:rPr>
              <a:t>12</a:t>
            </a:r>
            <a:r>
              <a:rPr lang="en-US" sz="2000" dirty="0">
                <a:solidFill>
                  <a:schemeClr val="bg1">
                    <a:lumMod val="95000"/>
                  </a:schemeClr>
                </a:solidFill>
              </a:rPr>
              <a:t> then you no longer let him do anything for his father or his mother, </a:t>
            </a:r>
            <a:r>
              <a:rPr lang="en-US" sz="2000" b="1" dirty="0">
                <a:solidFill>
                  <a:schemeClr val="bg1">
                    <a:lumMod val="95000"/>
                  </a:schemeClr>
                </a:solidFill>
              </a:rPr>
              <a:t>13</a:t>
            </a:r>
            <a:r>
              <a:rPr lang="en-US" sz="2000" dirty="0">
                <a:solidFill>
                  <a:schemeClr val="bg1">
                    <a:lumMod val="95000"/>
                  </a:schemeClr>
                </a:solidFill>
              </a:rPr>
              <a:t> </a:t>
            </a:r>
            <a:r>
              <a:rPr lang="en-US" sz="2000" b="1" dirty="0">
                <a:solidFill>
                  <a:schemeClr val="bg1">
                    <a:lumMod val="95000"/>
                  </a:schemeClr>
                </a:solidFill>
              </a:rPr>
              <a:t>making </a:t>
            </a:r>
            <a:r>
              <a:rPr lang="en-US" sz="2000" b="1" dirty="0">
                <a:solidFill>
                  <a:srgbClr val="FFFF00"/>
                </a:solidFill>
              </a:rPr>
              <a:t>the word of God of no effect </a:t>
            </a:r>
            <a:r>
              <a:rPr lang="en-US" sz="2000" dirty="0">
                <a:solidFill>
                  <a:schemeClr val="bg1">
                    <a:lumMod val="95000"/>
                  </a:schemeClr>
                </a:solidFill>
              </a:rPr>
              <a:t>through your tradition which you have handed down. And many such things you do."</a:t>
            </a:r>
          </a:p>
        </p:txBody>
      </p:sp>
    </p:spTree>
    <p:extLst>
      <p:ext uri="{BB962C8B-B14F-4D97-AF65-F5344CB8AC3E}">
        <p14:creationId xmlns:p14="http://schemas.microsoft.com/office/powerpoint/2010/main" val="1305663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F6CAC-27FA-FD9F-048F-920EA0CF9A57}"/>
            </a:ext>
          </a:extLst>
        </p:cNvPr>
        <p:cNvGrpSpPr/>
        <p:nvPr/>
      </p:nvGrpSpPr>
      <p:grpSpPr>
        <a:xfrm>
          <a:off x="0" y="0"/>
          <a:ext cx="0" cy="0"/>
          <a:chOff x="0" y="0"/>
          <a:chExt cx="0" cy="0"/>
        </a:xfrm>
      </p:grpSpPr>
      <p:pic>
        <p:nvPicPr>
          <p:cNvPr id="2" name="Picture 1" descr="encourager_background.png">
            <a:extLst>
              <a:ext uri="{FF2B5EF4-FFF2-40B4-BE49-F238E27FC236}">
                <a16:creationId xmlns:a16="http://schemas.microsoft.com/office/drawing/2014/main" id="{C8683422-11FB-F32A-5583-98F8A981C277}"/>
              </a:ext>
            </a:extLst>
          </p:cNvPr>
          <p:cNvPicPr>
            <a:picLocks noChangeAspect="1"/>
          </p:cNvPicPr>
          <p:nvPr/>
        </p:nvPicPr>
        <p:blipFill>
          <a:blip r:embed="rId2"/>
          <a:stretch>
            <a:fillRect/>
          </a:stretch>
        </p:blipFill>
        <p:spPr>
          <a:xfrm>
            <a:off x="0" y="0"/>
            <a:ext cx="12191999" cy="6858000"/>
          </a:xfrm>
          <a:prstGeom prst="rect">
            <a:avLst/>
          </a:prstGeom>
        </p:spPr>
      </p:pic>
      <p:sp>
        <p:nvSpPr>
          <p:cNvPr id="3" name="TextBox 2">
            <a:extLst>
              <a:ext uri="{FF2B5EF4-FFF2-40B4-BE49-F238E27FC236}">
                <a16:creationId xmlns:a16="http://schemas.microsoft.com/office/drawing/2014/main" id="{2F75184C-F685-008A-396B-10D14823AC7E}"/>
              </a:ext>
            </a:extLst>
          </p:cNvPr>
          <p:cNvSpPr txBox="1"/>
          <p:nvPr/>
        </p:nvSpPr>
        <p:spPr>
          <a:xfrm>
            <a:off x="622852" y="649357"/>
            <a:ext cx="10721009" cy="5878532"/>
          </a:xfrm>
          <a:prstGeom prst="rect">
            <a:avLst/>
          </a:prstGeom>
          <a:noFill/>
        </p:spPr>
        <p:txBody>
          <a:bodyPr wrap="square" rtlCol="0">
            <a:spAutoFit/>
          </a:bodyPr>
          <a:lstStyle/>
          <a:p>
            <a:r>
              <a:rPr lang="en-US" sz="2400" b="1" dirty="0">
                <a:solidFill>
                  <a:schemeClr val="bg1"/>
                </a:solidFill>
              </a:rPr>
              <a:t>Mrk 7:14-23</a:t>
            </a:r>
            <a:endParaRPr lang="en-US" sz="2400" dirty="0">
              <a:solidFill>
                <a:schemeClr val="bg1"/>
              </a:solidFill>
            </a:endParaRPr>
          </a:p>
          <a:p>
            <a:r>
              <a:rPr lang="en-US" sz="2400" b="1" dirty="0">
                <a:solidFill>
                  <a:schemeClr val="bg1"/>
                </a:solidFill>
              </a:rPr>
              <a:t>14</a:t>
            </a:r>
            <a:r>
              <a:rPr lang="en-US" sz="2400" dirty="0">
                <a:solidFill>
                  <a:schemeClr val="bg1"/>
                </a:solidFill>
              </a:rPr>
              <a:t>   When He had </a:t>
            </a:r>
            <a:r>
              <a:rPr lang="en-US" sz="2400" dirty="0">
                <a:solidFill>
                  <a:srgbClr val="FFFF00"/>
                </a:solidFill>
              </a:rPr>
              <a:t>called all the multitude to </a:t>
            </a:r>
            <a:r>
              <a:rPr lang="en-US" sz="2400" i="1" dirty="0">
                <a:solidFill>
                  <a:srgbClr val="FFFF00"/>
                </a:solidFill>
              </a:rPr>
              <a:t>Himself</a:t>
            </a:r>
            <a:r>
              <a:rPr lang="en-US" sz="2400" i="1" dirty="0">
                <a:solidFill>
                  <a:schemeClr val="bg1"/>
                </a:solidFill>
              </a:rPr>
              <a:t>,</a:t>
            </a:r>
            <a:r>
              <a:rPr lang="en-US" sz="2400" dirty="0">
                <a:solidFill>
                  <a:schemeClr val="bg1"/>
                </a:solidFill>
              </a:rPr>
              <a:t> He said to them, "Hear Me, everyone, and understand: </a:t>
            </a:r>
            <a:r>
              <a:rPr lang="en-US" sz="2400" b="1" dirty="0">
                <a:solidFill>
                  <a:schemeClr val="bg1"/>
                </a:solidFill>
              </a:rPr>
              <a:t>15</a:t>
            </a:r>
            <a:r>
              <a:rPr lang="en-US" sz="2400" dirty="0">
                <a:solidFill>
                  <a:schemeClr val="bg1"/>
                </a:solidFill>
              </a:rPr>
              <a:t> There is nothing that enters a man from outside which can defile him; but the things which come out of him, those are the things that defile a man. </a:t>
            </a:r>
            <a:r>
              <a:rPr lang="en-US" sz="2400" b="1" dirty="0">
                <a:solidFill>
                  <a:schemeClr val="bg1"/>
                </a:solidFill>
              </a:rPr>
              <a:t>16</a:t>
            </a:r>
            <a:r>
              <a:rPr lang="en-US" sz="2400" dirty="0">
                <a:solidFill>
                  <a:schemeClr val="bg1"/>
                </a:solidFill>
              </a:rPr>
              <a:t> </a:t>
            </a:r>
            <a:r>
              <a:rPr lang="en-US" sz="2400" dirty="0">
                <a:solidFill>
                  <a:srgbClr val="FFFF00"/>
                </a:solidFill>
              </a:rPr>
              <a:t>If anyone has ears to hear, let him hear</a:t>
            </a:r>
            <a:r>
              <a:rPr lang="en-US" sz="2400" dirty="0">
                <a:solidFill>
                  <a:schemeClr val="bg1"/>
                </a:solidFill>
              </a:rPr>
              <a:t>!" </a:t>
            </a:r>
          </a:p>
          <a:p>
            <a:r>
              <a:rPr lang="en-US" sz="2400" b="1" dirty="0">
                <a:solidFill>
                  <a:schemeClr val="bg1"/>
                </a:solidFill>
              </a:rPr>
              <a:t>  17</a:t>
            </a:r>
            <a:r>
              <a:rPr lang="en-US" sz="2400" dirty="0">
                <a:solidFill>
                  <a:schemeClr val="bg1"/>
                </a:solidFill>
              </a:rPr>
              <a:t> When He had entered a house away from the crowd, </a:t>
            </a:r>
            <a:r>
              <a:rPr lang="en-US" sz="2400" dirty="0">
                <a:solidFill>
                  <a:srgbClr val="FFFF00"/>
                </a:solidFill>
              </a:rPr>
              <a:t>His disciples asked Him concerning the parable.</a:t>
            </a:r>
            <a:r>
              <a:rPr lang="en-US" sz="2400" dirty="0">
                <a:solidFill>
                  <a:schemeClr val="bg1"/>
                </a:solidFill>
              </a:rPr>
              <a:t> </a:t>
            </a:r>
            <a:r>
              <a:rPr lang="en-US" sz="2400" b="1" dirty="0">
                <a:solidFill>
                  <a:schemeClr val="bg1"/>
                </a:solidFill>
              </a:rPr>
              <a:t>18</a:t>
            </a:r>
            <a:r>
              <a:rPr lang="en-US" sz="2400" dirty="0">
                <a:solidFill>
                  <a:schemeClr val="bg1"/>
                </a:solidFill>
              </a:rPr>
              <a:t> So He said to them, "Are you thus without understanding also? Do you not perceive that whatever enters a man from outside cannot defile him, </a:t>
            </a:r>
            <a:r>
              <a:rPr lang="en-US" sz="2400" b="1" dirty="0">
                <a:solidFill>
                  <a:schemeClr val="bg1"/>
                </a:solidFill>
              </a:rPr>
              <a:t>19</a:t>
            </a:r>
            <a:r>
              <a:rPr lang="en-US" sz="2400" dirty="0">
                <a:solidFill>
                  <a:schemeClr val="bg1"/>
                </a:solidFill>
              </a:rPr>
              <a:t> because it does not enter his heart but his stomach, and is eliminated, </a:t>
            </a:r>
            <a:r>
              <a:rPr lang="en-US" sz="2400" i="1" dirty="0">
                <a:solidFill>
                  <a:schemeClr val="bg1"/>
                </a:solidFill>
              </a:rPr>
              <a:t>thus</a:t>
            </a:r>
            <a:r>
              <a:rPr lang="en-US" sz="2400" dirty="0">
                <a:solidFill>
                  <a:schemeClr val="bg1"/>
                </a:solidFill>
              </a:rPr>
              <a:t> purifying all foods?" </a:t>
            </a:r>
            <a:r>
              <a:rPr lang="en-US" sz="2400" b="1" dirty="0">
                <a:solidFill>
                  <a:schemeClr val="bg1"/>
                </a:solidFill>
              </a:rPr>
              <a:t>20</a:t>
            </a:r>
            <a:r>
              <a:rPr lang="en-US" sz="2400" dirty="0">
                <a:solidFill>
                  <a:schemeClr val="bg1"/>
                </a:solidFill>
              </a:rPr>
              <a:t> And He said, "</a:t>
            </a:r>
            <a:r>
              <a:rPr lang="en-US" sz="2400" dirty="0">
                <a:solidFill>
                  <a:srgbClr val="FFFF00"/>
                </a:solidFill>
              </a:rPr>
              <a:t>What comes out of a man, that defiles a man. </a:t>
            </a:r>
            <a:r>
              <a:rPr lang="en-US" sz="2400" b="1" dirty="0">
                <a:solidFill>
                  <a:srgbClr val="FFFF00"/>
                </a:solidFill>
              </a:rPr>
              <a:t>21</a:t>
            </a:r>
            <a:r>
              <a:rPr lang="en-US" sz="2400" dirty="0">
                <a:solidFill>
                  <a:srgbClr val="FFFF00"/>
                </a:solidFill>
              </a:rPr>
              <a:t> For from within, out of the heart of men, proceed evil thoughts, adulteries, fornications, murders, </a:t>
            </a:r>
            <a:r>
              <a:rPr lang="en-US" sz="2400" b="1" dirty="0">
                <a:solidFill>
                  <a:srgbClr val="FFFF00"/>
                </a:solidFill>
              </a:rPr>
              <a:t>22</a:t>
            </a:r>
            <a:r>
              <a:rPr lang="en-US" sz="2400" dirty="0">
                <a:solidFill>
                  <a:srgbClr val="FFFF00"/>
                </a:solidFill>
              </a:rPr>
              <a:t> thefts, covetousness, wickedness, deceit, lewdness, an evil eye, blasphemy, pride, foolishness. </a:t>
            </a:r>
            <a:r>
              <a:rPr lang="en-US" sz="2400" b="1" dirty="0">
                <a:solidFill>
                  <a:srgbClr val="FFFF00"/>
                </a:solidFill>
              </a:rPr>
              <a:t>23</a:t>
            </a:r>
            <a:r>
              <a:rPr lang="en-US" sz="2400" dirty="0">
                <a:solidFill>
                  <a:srgbClr val="FFFF00"/>
                </a:solidFill>
              </a:rPr>
              <a:t> </a:t>
            </a:r>
            <a:r>
              <a:rPr lang="en-US" sz="3200" dirty="0">
                <a:solidFill>
                  <a:srgbClr val="FFFF00"/>
                </a:solidFill>
              </a:rPr>
              <a:t>All these evil things come from within and defile a man."</a:t>
            </a:r>
            <a:endParaRPr lang="en-US" sz="2400" dirty="0">
              <a:solidFill>
                <a:srgbClr val="FFFF00"/>
              </a:solidFill>
            </a:endParaRPr>
          </a:p>
        </p:txBody>
      </p:sp>
    </p:spTree>
    <p:extLst>
      <p:ext uri="{BB962C8B-B14F-4D97-AF65-F5344CB8AC3E}">
        <p14:creationId xmlns:p14="http://schemas.microsoft.com/office/powerpoint/2010/main" val="15028373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F32C18-E5A3-0ED2-DDA5-BBD73AAB2022}"/>
              </a:ext>
            </a:extLst>
          </p:cNvPr>
          <p:cNvPicPr>
            <a:picLocks noChangeAspect="1"/>
          </p:cNvPicPr>
          <p:nvPr/>
        </p:nvPicPr>
        <p:blipFill>
          <a:blip r:embed="rId2"/>
          <a:stretch>
            <a:fillRect/>
          </a:stretch>
        </p:blipFill>
        <p:spPr>
          <a:xfrm>
            <a:off x="0" y="0"/>
            <a:ext cx="12192000" cy="6854353"/>
          </a:xfrm>
          <a:prstGeom prst="rect">
            <a:avLst/>
          </a:prstGeom>
        </p:spPr>
      </p:pic>
    </p:spTree>
    <p:extLst>
      <p:ext uri="{BB962C8B-B14F-4D97-AF65-F5344CB8AC3E}">
        <p14:creationId xmlns:p14="http://schemas.microsoft.com/office/powerpoint/2010/main" val="5957978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3CEB45-6465-5AF8-E76B-8BD6AF7F5204}"/>
            </a:ext>
          </a:extLst>
        </p:cNvPr>
        <p:cNvGrpSpPr/>
        <p:nvPr/>
      </p:nvGrpSpPr>
      <p:grpSpPr>
        <a:xfrm>
          <a:off x="0" y="0"/>
          <a:ext cx="0" cy="0"/>
          <a:chOff x="0" y="0"/>
          <a:chExt cx="0" cy="0"/>
        </a:xfrm>
      </p:grpSpPr>
      <p:pic>
        <p:nvPicPr>
          <p:cNvPr id="2" name="Picture 1" descr="encourager_background.png">
            <a:extLst>
              <a:ext uri="{FF2B5EF4-FFF2-40B4-BE49-F238E27FC236}">
                <a16:creationId xmlns:a16="http://schemas.microsoft.com/office/drawing/2014/main" id="{B1CE06AE-841B-DD7E-7CB6-793406791813}"/>
              </a:ext>
            </a:extLst>
          </p:cNvPr>
          <p:cNvPicPr>
            <a:picLocks noChangeAspect="1"/>
          </p:cNvPicPr>
          <p:nvPr/>
        </p:nvPicPr>
        <p:blipFill>
          <a:blip r:embed="rId2"/>
          <a:stretch>
            <a:fillRect/>
          </a:stretch>
        </p:blipFill>
        <p:spPr>
          <a:xfrm>
            <a:off x="0" y="0"/>
            <a:ext cx="12191999" cy="6858000"/>
          </a:xfrm>
          <a:prstGeom prst="rect">
            <a:avLst/>
          </a:prstGeom>
        </p:spPr>
      </p:pic>
      <p:sp>
        <p:nvSpPr>
          <p:cNvPr id="3" name="TextBox 2">
            <a:extLst>
              <a:ext uri="{FF2B5EF4-FFF2-40B4-BE49-F238E27FC236}">
                <a16:creationId xmlns:a16="http://schemas.microsoft.com/office/drawing/2014/main" id="{C2BBA233-1E70-4D8E-59A6-229C9839B310}"/>
              </a:ext>
            </a:extLst>
          </p:cNvPr>
          <p:cNvSpPr txBox="1"/>
          <p:nvPr/>
        </p:nvSpPr>
        <p:spPr>
          <a:xfrm>
            <a:off x="523459" y="543339"/>
            <a:ext cx="11145079" cy="6001643"/>
          </a:xfrm>
          <a:prstGeom prst="rect">
            <a:avLst/>
          </a:prstGeom>
          <a:noFill/>
        </p:spPr>
        <p:txBody>
          <a:bodyPr wrap="square" rtlCol="0">
            <a:spAutoFit/>
          </a:bodyPr>
          <a:lstStyle/>
          <a:p>
            <a:r>
              <a:rPr lang="en-US" sz="2400" b="1" dirty="0">
                <a:solidFill>
                  <a:srgbClr val="FFFF00"/>
                </a:solidFill>
              </a:rPr>
              <a:t>23</a:t>
            </a:r>
            <a:r>
              <a:rPr lang="en-US" sz="2400" dirty="0">
                <a:solidFill>
                  <a:srgbClr val="FFFF00"/>
                </a:solidFill>
              </a:rPr>
              <a:t> </a:t>
            </a:r>
            <a:r>
              <a:rPr lang="en-US" sz="3200" dirty="0">
                <a:solidFill>
                  <a:srgbClr val="FFFF00"/>
                </a:solidFill>
              </a:rPr>
              <a:t>All these evil things come from within and defile a man." </a:t>
            </a:r>
          </a:p>
          <a:p>
            <a:endParaRPr lang="en-US" sz="3200" dirty="0">
              <a:solidFill>
                <a:srgbClr val="FFFF00"/>
              </a:solidFill>
            </a:endParaRPr>
          </a:p>
          <a:p>
            <a:r>
              <a:rPr lang="en-US" sz="3200" dirty="0">
                <a:solidFill>
                  <a:schemeClr val="bg1"/>
                </a:solidFill>
              </a:rPr>
              <a:t>It is the things we let into our mind that shape our character</a:t>
            </a:r>
          </a:p>
          <a:p>
            <a:endParaRPr lang="en-US" sz="3200" dirty="0">
              <a:solidFill>
                <a:schemeClr val="bg1"/>
              </a:solidFill>
            </a:endParaRPr>
          </a:p>
          <a:p>
            <a:r>
              <a:rPr lang="en-US" sz="3200" dirty="0">
                <a:solidFill>
                  <a:schemeClr val="bg1"/>
                </a:solidFill>
              </a:rPr>
              <a:t>What we Hear See Touch and Consume</a:t>
            </a:r>
          </a:p>
          <a:p>
            <a:endParaRPr lang="en-US" sz="3200" dirty="0">
              <a:solidFill>
                <a:schemeClr val="bg1"/>
              </a:solidFill>
            </a:endParaRPr>
          </a:p>
          <a:p>
            <a:pPr algn="ctr"/>
            <a:r>
              <a:rPr lang="en-US" sz="3200" dirty="0">
                <a:solidFill>
                  <a:schemeClr val="bg1"/>
                </a:solidFill>
              </a:rPr>
              <a:t>What we do is a result of decisions we make </a:t>
            </a:r>
          </a:p>
          <a:p>
            <a:pPr algn="ctr"/>
            <a:r>
              <a:rPr lang="en-US" sz="3200" dirty="0">
                <a:solidFill>
                  <a:schemeClr val="bg1"/>
                </a:solidFill>
              </a:rPr>
              <a:t>Righteousness or Sin</a:t>
            </a:r>
          </a:p>
          <a:p>
            <a:pPr algn="ctr"/>
            <a:endParaRPr lang="en-US" sz="3200" dirty="0">
              <a:solidFill>
                <a:schemeClr val="bg1"/>
              </a:solidFill>
            </a:endParaRPr>
          </a:p>
          <a:p>
            <a:pPr algn="ctr"/>
            <a:r>
              <a:rPr lang="en-US" sz="3200" dirty="0">
                <a:solidFill>
                  <a:schemeClr val="bg1"/>
                </a:solidFill>
              </a:rPr>
              <a:t>We are created in God’s image and not animals who have no sense of right or wrong.</a:t>
            </a:r>
          </a:p>
          <a:p>
            <a:pPr algn="ctr"/>
            <a:r>
              <a:rPr lang="en-US" sz="3200" dirty="0">
                <a:solidFill>
                  <a:schemeClr val="bg1"/>
                </a:solidFill>
              </a:rPr>
              <a:t>We choose to speak and act based on what is inside our Mind</a:t>
            </a:r>
          </a:p>
        </p:txBody>
      </p:sp>
    </p:spTree>
    <p:extLst>
      <p:ext uri="{BB962C8B-B14F-4D97-AF65-F5344CB8AC3E}">
        <p14:creationId xmlns:p14="http://schemas.microsoft.com/office/powerpoint/2010/main" val="31015842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5B3B2-E733-8FC4-927C-77F86827FCD9}"/>
            </a:ext>
          </a:extLst>
        </p:cNvPr>
        <p:cNvGrpSpPr/>
        <p:nvPr/>
      </p:nvGrpSpPr>
      <p:grpSpPr>
        <a:xfrm>
          <a:off x="0" y="0"/>
          <a:ext cx="0" cy="0"/>
          <a:chOff x="0" y="0"/>
          <a:chExt cx="0" cy="0"/>
        </a:xfrm>
      </p:grpSpPr>
      <p:pic>
        <p:nvPicPr>
          <p:cNvPr id="2" name="Picture 1" descr="encourager_background.png">
            <a:extLst>
              <a:ext uri="{FF2B5EF4-FFF2-40B4-BE49-F238E27FC236}">
                <a16:creationId xmlns:a16="http://schemas.microsoft.com/office/drawing/2014/main" id="{53F58B2C-1662-B979-01E5-C4F3649A0592}"/>
              </a:ext>
            </a:extLst>
          </p:cNvPr>
          <p:cNvPicPr>
            <a:picLocks noChangeAspect="1"/>
          </p:cNvPicPr>
          <p:nvPr/>
        </p:nvPicPr>
        <p:blipFill>
          <a:blip r:embed="rId2"/>
          <a:stretch>
            <a:fillRect/>
          </a:stretch>
        </p:blipFill>
        <p:spPr>
          <a:xfrm>
            <a:off x="0" y="0"/>
            <a:ext cx="12191999" cy="6858000"/>
          </a:xfrm>
          <a:prstGeom prst="rect">
            <a:avLst/>
          </a:prstGeom>
        </p:spPr>
      </p:pic>
      <p:sp>
        <p:nvSpPr>
          <p:cNvPr id="3" name="TextBox 2">
            <a:extLst>
              <a:ext uri="{FF2B5EF4-FFF2-40B4-BE49-F238E27FC236}">
                <a16:creationId xmlns:a16="http://schemas.microsoft.com/office/drawing/2014/main" id="{BF8B212F-0176-C1D1-A05E-A3C8414DB0EB}"/>
              </a:ext>
            </a:extLst>
          </p:cNvPr>
          <p:cNvSpPr txBox="1"/>
          <p:nvPr/>
        </p:nvSpPr>
        <p:spPr>
          <a:xfrm>
            <a:off x="523459" y="543339"/>
            <a:ext cx="11145079" cy="769441"/>
          </a:xfrm>
          <a:prstGeom prst="rect">
            <a:avLst/>
          </a:prstGeom>
          <a:noFill/>
        </p:spPr>
        <p:txBody>
          <a:bodyPr wrap="square" rtlCol="0">
            <a:spAutoFit/>
          </a:bodyPr>
          <a:lstStyle/>
          <a:p>
            <a:pPr algn="ctr"/>
            <a:r>
              <a:rPr lang="en-US" sz="4400" b="1" dirty="0">
                <a:solidFill>
                  <a:srgbClr val="FFFF00"/>
                </a:solidFill>
              </a:rPr>
              <a:t>So what DO we PUT into our Mind?</a:t>
            </a:r>
            <a:endParaRPr lang="en-US" sz="4400" dirty="0">
              <a:solidFill>
                <a:schemeClr val="bg1"/>
              </a:solidFill>
            </a:endParaRPr>
          </a:p>
        </p:txBody>
      </p:sp>
      <p:sp>
        <p:nvSpPr>
          <p:cNvPr id="4" name="TextBox 3">
            <a:extLst>
              <a:ext uri="{FF2B5EF4-FFF2-40B4-BE49-F238E27FC236}">
                <a16:creationId xmlns:a16="http://schemas.microsoft.com/office/drawing/2014/main" id="{8DC188C1-33AF-2E32-742C-16D7012E3174}"/>
              </a:ext>
            </a:extLst>
          </p:cNvPr>
          <p:cNvSpPr txBox="1"/>
          <p:nvPr/>
        </p:nvSpPr>
        <p:spPr>
          <a:xfrm>
            <a:off x="1060174" y="1616765"/>
            <a:ext cx="10045148" cy="3354765"/>
          </a:xfrm>
          <a:prstGeom prst="rect">
            <a:avLst/>
          </a:prstGeom>
          <a:noFill/>
        </p:spPr>
        <p:txBody>
          <a:bodyPr wrap="square" rtlCol="0">
            <a:spAutoFit/>
          </a:bodyPr>
          <a:lstStyle/>
          <a:p>
            <a:r>
              <a:rPr lang="en-US" sz="3200" dirty="0">
                <a:solidFill>
                  <a:schemeClr val="bg1"/>
                </a:solidFill>
              </a:rPr>
              <a:t>WE all must be Transformed from our worldly mind into our spiritual mind</a:t>
            </a:r>
          </a:p>
          <a:p>
            <a:endParaRPr lang="en-US" sz="3200" dirty="0">
              <a:solidFill>
                <a:schemeClr val="bg1"/>
              </a:solidFill>
            </a:endParaRPr>
          </a:p>
          <a:p>
            <a:pPr algn="ctr"/>
            <a:r>
              <a:rPr lang="en-US" sz="7200" dirty="0">
                <a:solidFill>
                  <a:schemeClr val="bg1"/>
                </a:solidFill>
              </a:rPr>
              <a:t>How?</a:t>
            </a:r>
          </a:p>
          <a:p>
            <a:pPr algn="ctr"/>
            <a:endParaRPr lang="en-US" sz="4400" dirty="0">
              <a:solidFill>
                <a:schemeClr val="bg1"/>
              </a:solidFill>
            </a:endParaRPr>
          </a:p>
        </p:txBody>
      </p:sp>
    </p:spTree>
    <p:extLst>
      <p:ext uri="{BB962C8B-B14F-4D97-AF65-F5344CB8AC3E}">
        <p14:creationId xmlns:p14="http://schemas.microsoft.com/office/powerpoint/2010/main" val="18624696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0930650-0C3F-5D4E-A3E7-6FB299B7854A}"/>
              </a:ext>
            </a:extLst>
          </p:cNvPr>
          <p:cNvPicPr>
            <a:picLocks noChangeAspect="1"/>
          </p:cNvPicPr>
          <p:nvPr/>
        </p:nvPicPr>
        <p:blipFill>
          <a:blip r:embed="rId2"/>
          <a:stretch>
            <a:fillRect/>
          </a:stretch>
        </p:blipFill>
        <p:spPr>
          <a:xfrm>
            <a:off x="-3243" y="0"/>
            <a:ext cx="12198488" cy="6858000"/>
          </a:xfrm>
          <a:prstGeom prst="rect">
            <a:avLst/>
          </a:prstGeom>
        </p:spPr>
      </p:pic>
    </p:spTree>
    <p:extLst>
      <p:ext uri="{BB962C8B-B14F-4D97-AF65-F5344CB8AC3E}">
        <p14:creationId xmlns:p14="http://schemas.microsoft.com/office/powerpoint/2010/main" val="5231864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ncourager_background.pn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365760" y="219456"/>
            <a:ext cx="11430000" cy="557784"/>
          </a:xfrm>
          <a:prstGeom prst="rect">
            <a:avLst/>
          </a:prstGeom>
          <a:noFill/>
        </p:spPr>
        <p:txBody>
          <a:bodyPr wrap="none" lIns="64008" tIns="27432">
            <a:spAutoFit/>
          </a:bodyPr>
          <a:lstStyle/>
          <a:p>
            <a:pPr algn="ctr">
              <a:defRPr sz="2900" b="1">
                <a:solidFill>
                  <a:srgbClr val="F8D088"/>
                </a:solidFill>
                <a:latin typeface="Aptos"/>
              </a:defRPr>
            </a:pPr>
            <a:r>
              <a:rPr dirty="0"/>
              <a:t>THE MIND OF A BIBLICAL ENCOURAGER</a:t>
            </a:r>
          </a:p>
        </p:txBody>
      </p:sp>
      <p:sp>
        <p:nvSpPr>
          <p:cNvPr id="4" name="TextBox 3"/>
          <p:cNvSpPr txBox="1"/>
          <p:nvPr/>
        </p:nvSpPr>
        <p:spPr>
          <a:xfrm>
            <a:off x="640080" y="850392"/>
            <a:ext cx="10927080" cy="374904"/>
          </a:xfrm>
          <a:prstGeom prst="rect">
            <a:avLst/>
          </a:prstGeom>
          <a:noFill/>
        </p:spPr>
        <p:txBody>
          <a:bodyPr wrap="none" lIns="64008" tIns="27432">
            <a:spAutoFit/>
          </a:bodyPr>
          <a:lstStyle/>
          <a:p>
            <a:pPr algn="ctr">
              <a:defRPr sz="1700" b="0">
                <a:solidFill>
                  <a:srgbClr val="E8ECF0"/>
                </a:solidFill>
                <a:latin typeface="Aptos"/>
              </a:defRPr>
            </a:pPr>
            <a:r>
              <a:rPr dirty="0"/>
              <a:t>15 characteristics of a Christ-directed, spiritually disciplined mind</a:t>
            </a:r>
          </a:p>
        </p:txBody>
      </p:sp>
      <p:sp>
        <p:nvSpPr>
          <p:cNvPr id="5" name="Rectangle 4"/>
          <p:cNvSpPr/>
          <p:nvPr/>
        </p:nvSpPr>
        <p:spPr>
          <a:xfrm>
            <a:off x="658368" y="1344168"/>
            <a:ext cx="10881360" cy="18288"/>
          </a:xfrm>
          <a:prstGeom prst="rect">
            <a:avLst/>
          </a:prstGeom>
          <a:solidFill>
            <a:srgbClr val="D7A1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548640" y="1600200"/>
            <a:ext cx="3575304" cy="731520"/>
          </a:xfrm>
          <a:prstGeom prst="roundRect">
            <a:avLst/>
          </a:prstGeom>
          <a:solidFill>
            <a:srgbClr val="122D44"/>
          </a:solidFill>
          <a:ln w="8255">
            <a:solidFill>
              <a:srgbClr val="A9895E"/>
            </a:solidFill>
          </a:ln>
        </p:spPr>
        <p:style>
          <a:lnRef idx="1">
            <a:schemeClr val="accent1"/>
          </a:lnRef>
          <a:fillRef idx="3">
            <a:schemeClr val="accent1"/>
          </a:fillRef>
          <a:effectRef idx="2">
            <a:schemeClr val="accent1"/>
          </a:effectRef>
          <a:fontRef idx="minor">
            <a:schemeClr val="lt1"/>
          </a:fontRef>
        </p:style>
        <p:txBody>
          <a:bodyPr wrap="square" lIns="146304" tIns="64008" rIns="45720" bIns="0" rtlCol="0" anchor="ctr"/>
          <a:lstStyle/>
          <a:p>
            <a:r>
              <a:rPr sz="1800" b="1" dirty="0">
                <a:solidFill>
                  <a:srgbClr val="FAF4E6"/>
                </a:solidFill>
                <a:latin typeface="Aptos"/>
              </a:rPr>
              <a:t> 1.  Christ-centered</a:t>
            </a:r>
          </a:p>
          <a:p>
            <a:pPr>
              <a:spcBef>
                <a:spcPts val="0"/>
              </a:spcBef>
            </a:pPr>
            <a:r>
              <a:rPr sz="1400" dirty="0">
                <a:solidFill>
                  <a:srgbClr val="D6C3A0"/>
                </a:solidFill>
                <a:latin typeface="Aptos"/>
              </a:rPr>
              <a:t>       2 Corinthians 10:5</a:t>
            </a:r>
          </a:p>
        </p:txBody>
      </p:sp>
      <p:sp>
        <p:nvSpPr>
          <p:cNvPr id="7" name="Rounded Rectangle 6"/>
          <p:cNvSpPr/>
          <p:nvPr/>
        </p:nvSpPr>
        <p:spPr>
          <a:xfrm>
            <a:off x="548640" y="2459736"/>
            <a:ext cx="3575304" cy="731520"/>
          </a:xfrm>
          <a:prstGeom prst="roundRect">
            <a:avLst/>
          </a:prstGeom>
          <a:solidFill>
            <a:srgbClr val="122D44"/>
          </a:solidFill>
          <a:ln w="8255">
            <a:solidFill>
              <a:srgbClr val="A9895E"/>
            </a:solidFill>
          </a:ln>
        </p:spPr>
        <p:style>
          <a:lnRef idx="1">
            <a:schemeClr val="accent1"/>
          </a:lnRef>
          <a:fillRef idx="3">
            <a:schemeClr val="accent1"/>
          </a:fillRef>
          <a:effectRef idx="2">
            <a:schemeClr val="accent1"/>
          </a:effectRef>
          <a:fontRef idx="minor">
            <a:schemeClr val="lt1"/>
          </a:fontRef>
        </p:style>
        <p:txBody>
          <a:bodyPr wrap="square" lIns="146304" tIns="64008" rIns="45720" bIns="0" rtlCol="0" anchor="ctr"/>
          <a:lstStyle/>
          <a:p>
            <a:r>
              <a:rPr sz="1800" b="1" dirty="0">
                <a:solidFill>
                  <a:srgbClr val="FAF4E6"/>
                </a:solidFill>
                <a:latin typeface="Aptos"/>
              </a:rPr>
              <a:t> 2.  Spiritually minded</a:t>
            </a:r>
          </a:p>
          <a:p>
            <a:pPr>
              <a:spcBef>
                <a:spcPts val="0"/>
              </a:spcBef>
            </a:pPr>
            <a:r>
              <a:rPr sz="1100" dirty="0">
                <a:solidFill>
                  <a:srgbClr val="D6C3A0"/>
                </a:solidFill>
                <a:latin typeface="Aptos"/>
              </a:rPr>
              <a:t>       </a:t>
            </a:r>
            <a:r>
              <a:rPr sz="1400" dirty="0">
                <a:solidFill>
                  <a:srgbClr val="D6C3A0"/>
                </a:solidFill>
                <a:latin typeface="Aptos"/>
              </a:rPr>
              <a:t>Galatians 6:8</a:t>
            </a:r>
          </a:p>
        </p:txBody>
      </p:sp>
      <p:sp>
        <p:nvSpPr>
          <p:cNvPr id="8" name="Rounded Rectangle 7"/>
          <p:cNvSpPr/>
          <p:nvPr/>
        </p:nvSpPr>
        <p:spPr>
          <a:xfrm>
            <a:off x="548640" y="3319272"/>
            <a:ext cx="3575304" cy="731520"/>
          </a:xfrm>
          <a:prstGeom prst="roundRect">
            <a:avLst/>
          </a:prstGeom>
          <a:solidFill>
            <a:srgbClr val="122D44"/>
          </a:solidFill>
          <a:ln w="8255">
            <a:solidFill>
              <a:srgbClr val="A9895E"/>
            </a:solidFill>
          </a:ln>
        </p:spPr>
        <p:style>
          <a:lnRef idx="1">
            <a:schemeClr val="accent1"/>
          </a:lnRef>
          <a:fillRef idx="3">
            <a:schemeClr val="accent1"/>
          </a:fillRef>
          <a:effectRef idx="2">
            <a:schemeClr val="accent1"/>
          </a:effectRef>
          <a:fontRef idx="minor">
            <a:schemeClr val="lt1"/>
          </a:fontRef>
        </p:style>
        <p:txBody>
          <a:bodyPr wrap="square" lIns="146304" tIns="64008" rIns="45720" bIns="0" rtlCol="0" anchor="ctr"/>
          <a:lstStyle/>
          <a:p>
            <a:r>
              <a:rPr sz="1800" b="1" dirty="0">
                <a:solidFill>
                  <a:srgbClr val="FAF4E6"/>
                </a:solidFill>
                <a:latin typeface="Aptos"/>
              </a:rPr>
              <a:t> 3.  Renewed</a:t>
            </a:r>
          </a:p>
          <a:p>
            <a:pPr>
              <a:spcBef>
                <a:spcPts val="0"/>
              </a:spcBef>
            </a:pPr>
            <a:r>
              <a:rPr sz="1400" dirty="0">
                <a:solidFill>
                  <a:srgbClr val="D6C3A0"/>
                </a:solidFill>
                <a:latin typeface="Aptos"/>
              </a:rPr>
              <a:t>       Romans 12:2</a:t>
            </a:r>
          </a:p>
        </p:txBody>
      </p:sp>
      <p:sp>
        <p:nvSpPr>
          <p:cNvPr id="9" name="Rounded Rectangle 8"/>
          <p:cNvSpPr/>
          <p:nvPr/>
        </p:nvSpPr>
        <p:spPr>
          <a:xfrm>
            <a:off x="548640" y="4178808"/>
            <a:ext cx="3575304" cy="731520"/>
          </a:xfrm>
          <a:prstGeom prst="roundRect">
            <a:avLst/>
          </a:prstGeom>
          <a:solidFill>
            <a:srgbClr val="122D44"/>
          </a:solidFill>
          <a:ln w="8255">
            <a:solidFill>
              <a:srgbClr val="A9895E"/>
            </a:solidFill>
          </a:ln>
        </p:spPr>
        <p:style>
          <a:lnRef idx="1">
            <a:schemeClr val="accent1"/>
          </a:lnRef>
          <a:fillRef idx="3">
            <a:schemeClr val="accent1"/>
          </a:fillRef>
          <a:effectRef idx="2">
            <a:schemeClr val="accent1"/>
          </a:effectRef>
          <a:fontRef idx="minor">
            <a:schemeClr val="lt1"/>
          </a:fontRef>
        </p:style>
        <p:txBody>
          <a:bodyPr wrap="square" lIns="146304" tIns="64008" rIns="45720" bIns="0" rtlCol="0" anchor="ctr"/>
          <a:lstStyle/>
          <a:p>
            <a:r>
              <a:rPr sz="1800" b="1" dirty="0">
                <a:solidFill>
                  <a:srgbClr val="FAF4E6"/>
                </a:solidFill>
                <a:latin typeface="Aptos"/>
              </a:rPr>
              <a:t> 4.  Humble</a:t>
            </a:r>
          </a:p>
          <a:p>
            <a:pPr>
              <a:spcBef>
                <a:spcPts val="0"/>
              </a:spcBef>
            </a:pPr>
            <a:r>
              <a:rPr sz="1100" dirty="0">
                <a:solidFill>
                  <a:srgbClr val="D6C3A0"/>
                </a:solidFill>
                <a:latin typeface="Aptos"/>
              </a:rPr>
              <a:t>       </a:t>
            </a:r>
            <a:r>
              <a:rPr sz="1400" dirty="0">
                <a:solidFill>
                  <a:srgbClr val="D6C3A0"/>
                </a:solidFill>
                <a:latin typeface="Aptos"/>
              </a:rPr>
              <a:t>Galatians 6:1, 3</a:t>
            </a:r>
          </a:p>
        </p:txBody>
      </p:sp>
      <p:sp>
        <p:nvSpPr>
          <p:cNvPr id="10" name="Rounded Rectangle 9"/>
          <p:cNvSpPr/>
          <p:nvPr/>
        </p:nvSpPr>
        <p:spPr>
          <a:xfrm>
            <a:off x="548640" y="5038344"/>
            <a:ext cx="3575304" cy="731520"/>
          </a:xfrm>
          <a:prstGeom prst="roundRect">
            <a:avLst/>
          </a:prstGeom>
          <a:solidFill>
            <a:srgbClr val="122D44"/>
          </a:solidFill>
          <a:ln w="8255">
            <a:solidFill>
              <a:srgbClr val="A9895E"/>
            </a:solidFill>
          </a:ln>
        </p:spPr>
        <p:style>
          <a:lnRef idx="1">
            <a:schemeClr val="accent1"/>
          </a:lnRef>
          <a:fillRef idx="3">
            <a:schemeClr val="accent1"/>
          </a:fillRef>
          <a:effectRef idx="2">
            <a:schemeClr val="accent1"/>
          </a:effectRef>
          <a:fontRef idx="minor">
            <a:schemeClr val="lt1"/>
          </a:fontRef>
        </p:style>
        <p:txBody>
          <a:bodyPr wrap="square" lIns="146304" tIns="64008" rIns="45720" bIns="0" rtlCol="0" anchor="ctr"/>
          <a:lstStyle/>
          <a:p>
            <a:r>
              <a:rPr sz="1800" b="1" dirty="0">
                <a:solidFill>
                  <a:srgbClr val="FAF4E6"/>
                </a:solidFill>
                <a:latin typeface="Aptos"/>
              </a:rPr>
              <a:t> 5.  Gentle</a:t>
            </a:r>
          </a:p>
          <a:p>
            <a:pPr>
              <a:spcBef>
                <a:spcPts val="0"/>
              </a:spcBef>
            </a:pPr>
            <a:r>
              <a:rPr sz="1100" dirty="0">
                <a:solidFill>
                  <a:srgbClr val="D6C3A0"/>
                </a:solidFill>
                <a:latin typeface="Aptos"/>
              </a:rPr>
              <a:t>       </a:t>
            </a:r>
            <a:r>
              <a:rPr sz="1400" dirty="0">
                <a:solidFill>
                  <a:srgbClr val="D6C3A0"/>
                </a:solidFill>
                <a:latin typeface="Aptos"/>
              </a:rPr>
              <a:t>Galatians 6:1</a:t>
            </a:r>
          </a:p>
        </p:txBody>
      </p:sp>
      <p:sp>
        <p:nvSpPr>
          <p:cNvPr id="11" name="Rounded Rectangle 10"/>
          <p:cNvSpPr/>
          <p:nvPr/>
        </p:nvSpPr>
        <p:spPr>
          <a:xfrm>
            <a:off x="4315968" y="1600200"/>
            <a:ext cx="3575304" cy="731520"/>
          </a:xfrm>
          <a:prstGeom prst="roundRect">
            <a:avLst/>
          </a:prstGeom>
          <a:solidFill>
            <a:srgbClr val="17303E"/>
          </a:solidFill>
          <a:ln w="8255">
            <a:solidFill>
              <a:srgbClr val="A9895E"/>
            </a:solidFill>
          </a:ln>
        </p:spPr>
        <p:style>
          <a:lnRef idx="1">
            <a:schemeClr val="accent1"/>
          </a:lnRef>
          <a:fillRef idx="3">
            <a:schemeClr val="accent1"/>
          </a:fillRef>
          <a:effectRef idx="2">
            <a:schemeClr val="accent1"/>
          </a:effectRef>
          <a:fontRef idx="minor">
            <a:schemeClr val="lt1"/>
          </a:fontRef>
        </p:style>
        <p:txBody>
          <a:bodyPr wrap="square" lIns="146304" tIns="64008" rIns="45720" bIns="0" rtlCol="0" anchor="ctr"/>
          <a:lstStyle/>
          <a:p>
            <a:r>
              <a:rPr sz="1800" b="1" dirty="0">
                <a:solidFill>
                  <a:srgbClr val="FAF4E6"/>
                </a:solidFill>
                <a:latin typeface="Aptos"/>
              </a:rPr>
              <a:t> 6.  Compassionate</a:t>
            </a:r>
          </a:p>
          <a:p>
            <a:pPr>
              <a:spcBef>
                <a:spcPts val="0"/>
              </a:spcBef>
            </a:pPr>
            <a:r>
              <a:rPr sz="1400" dirty="0">
                <a:solidFill>
                  <a:srgbClr val="D6C3A0"/>
                </a:solidFill>
                <a:latin typeface="Aptos"/>
              </a:rPr>
              <a:t>       Galatians 6:2</a:t>
            </a:r>
          </a:p>
        </p:txBody>
      </p:sp>
      <p:sp>
        <p:nvSpPr>
          <p:cNvPr id="12" name="Rounded Rectangle 11"/>
          <p:cNvSpPr/>
          <p:nvPr/>
        </p:nvSpPr>
        <p:spPr>
          <a:xfrm>
            <a:off x="4315968" y="2459736"/>
            <a:ext cx="3575304" cy="731520"/>
          </a:xfrm>
          <a:prstGeom prst="roundRect">
            <a:avLst/>
          </a:prstGeom>
          <a:solidFill>
            <a:srgbClr val="17303E"/>
          </a:solidFill>
          <a:ln w="8255">
            <a:solidFill>
              <a:srgbClr val="A9895E"/>
            </a:solidFill>
          </a:ln>
        </p:spPr>
        <p:style>
          <a:lnRef idx="1">
            <a:schemeClr val="accent1"/>
          </a:lnRef>
          <a:fillRef idx="3">
            <a:schemeClr val="accent1"/>
          </a:fillRef>
          <a:effectRef idx="2">
            <a:schemeClr val="accent1"/>
          </a:effectRef>
          <a:fontRef idx="minor">
            <a:schemeClr val="lt1"/>
          </a:fontRef>
        </p:style>
        <p:txBody>
          <a:bodyPr wrap="square" lIns="146304" tIns="64008" rIns="45720" bIns="0" rtlCol="0" anchor="ctr"/>
          <a:lstStyle/>
          <a:p>
            <a:r>
              <a:rPr sz="1800" b="1" dirty="0">
                <a:solidFill>
                  <a:srgbClr val="FAF4E6"/>
                </a:solidFill>
                <a:latin typeface="Aptos"/>
              </a:rPr>
              <a:t> 7.  Others-focused</a:t>
            </a:r>
          </a:p>
          <a:p>
            <a:pPr>
              <a:spcBef>
                <a:spcPts val="0"/>
              </a:spcBef>
            </a:pPr>
            <a:r>
              <a:rPr sz="1400" dirty="0">
                <a:solidFill>
                  <a:srgbClr val="D6C3A0"/>
                </a:solidFill>
                <a:latin typeface="Aptos"/>
              </a:rPr>
              <a:t>       Galatians 6:10</a:t>
            </a:r>
          </a:p>
        </p:txBody>
      </p:sp>
      <p:sp>
        <p:nvSpPr>
          <p:cNvPr id="13" name="Rounded Rectangle 12"/>
          <p:cNvSpPr/>
          <p:nvPr/>
        </p:nvSpPr>
        <p:spPr>
          <a:xfrm>
            <a:off x="4315968" y="3319272"/>
            <a:ext cx="3575304" cy="731520"/>
          </a:xfrm>
          <a:prstGeom prst="roundRect">
            <a:avLst/>
          </a:prstGeom>
          <a:solidFill>
            <a:srgbClr val="17303E"/>
          </a:solidFill>
          <a:ln w="8255">
            <a:solidFill>
              <a:srgbClr val="A9895E"/>
            </a:solidFill>
          </a:ln>
        </p:spPr>
        <p:style>
          <a:lnRef idx="1">
            <a:schemeClr val="accent1"/>
          </a:lnRef>
          <a:fillRef idx="3">
            <a:schemeClr val="accent1"/>
          </a:fillRef>
          <a:effectRef idx="2">
            <a:schemeClr val="accent1"/>
          </a:effectRef>
          <a:fontRef idx="minor">
            <a:schemeClr val="lt1"/>
          </a:fontRef>
        </p:style>
        <p:txBody>
          <a:bodyPr wrap="square" lIns="146304" tIns="64008" rIns="45720" bIns="0" rtlCol="0" anchor="ctr"/>
          <a:lstStyle/>
          <a:p>
            <a:r>
              <a:rPr sz="1800" b="1" dirty="0">
                <a:solidFill>
                  <a:srgbClr val="FAF4E6"/>
                </a:solidFill>
                <a:latin typeface="Aptos"/>
              </a:rPr>
              <a:t> 8.  Prayerful</a:t>
            </a:r>
          </a:p>
          <a:p>
            <a:pPr>
              <a:spcBef>
                <a:spcPts val="0"/>
              </a:spcBef>
            </a:pPr>
            <a:r>
              <a:rPr sz="1100" dirty="0">
                <a:solidFill>
                  <a:srgbClr val="D6C3A0"/>
                </a:solidFill>
                <a:latin typeface="Aptos"/>
              </a:rPr>
              <a:t>       </a:t>
            </a:r>
            <a:r>
              <a:rPr sz="1400" dirty="0">
                <a:solidFill>
                  <a:srgbClr val="D6C3A0"/>
                </a:solidFill>
                <a:latin typeface="Aptos"/>
              </a:rPr>
              <a:t>Philippians 4:6</a:t>
            </a:r>
          </a:p>
        </p:txBody>
      </p:sp>
      <p:sp>
        <p:nvSpPr>
          <p:cNvPr id="14" name="Rounded Rectangle 13"/>
          <p:cNvSpPr/>
          <p:nvPr/>
        </p:nvSpPr>
        <p:spPr>
          <a:xfrm>
            <a:off x="4315968" y="4178808"/>
            <a:ext cx="3575304" cy="731520"/>
          </a:xfrm>
          <a:prstGeom prst="roundRect">
            <a:avLst/>
          </a:prstGeom>
          <a:solidFill>
            <a:srgbClr val="17303E"/>
          </a:solidFill>
          <a:ln w="8255">
            <a:solidFill>
              <a:srgbClr val="A9895E"/>
            </a:solidFill>
          </a:ln>
        </p:spPr>
        <p:style>
          <a:lnRef idx="1">
            <a:schemeClr val="accent1"/>
          </a:lnRef>
          <a:fillRef idx="3">
            <a:schemeClr val="accent1"/>
          </a:fillRef>
          <a:effectRef idx="2">
            <a:schemeClr val="accent1"/>
          </a:effectRef>
          <a:fontRef idx="minor">
            <a:schemeClr val="lt1"/>
          </a:fontRef>
        </p:style>
        <p:txBody>
          <a:bodyPr wrap="square" lIns="146304" tIns="64008" rIns="45720" bIns="0" rtlCol="0" anchor="ctr"/>
          <a:lstStyle/>
          <a:p>
            <a:r>
              <a:rPr sz="1800" b="1" dirty="0">
                <a:solidFill>
                  <a:srgbClr val="FAF4E6"/>
                </a:solidFill>
                <a:latin typeface="Aptos"/>
              </a:rPr>
              <a:t> 9.  Peaceful</a:t>
            </a:r>
          </a:p>
          <a:p>
            <a:pPr>
              <a:spcBef>
                <a:spcPts val="0"/>
              </a:spcBef>
            </a:pPr>
            <a:r>
              <a:rPr sz="1100" dirty="0">
                <a:solidFill>
                  <a:srgbClr val="D6C3A0"/>
                </a:solidFill>
                <a:latin typeface="Aptos"/>
              </a:rPr>
              <a:t>       </a:t>
            </a:r>
            <a:r>
              <a:rPr sz="1400" dirty="0">
                <a:solidFill>
                  <a:srgbClr val="D6C3A0"/>
                </a:solidFill>
                <a:latin typeface="Aptos"/>
              </a:rPr>
              <a:t>Philippians 4:7</a:t>
            </a:r>
          </a:p>
        </p:txBody>
      </p:sp>
      <p:sp>
        <p:nvSpPr>
          <p:cNvPr id="15" name="Rounded Rectangle 14"/>
          <p:cNvSpPr/>
          <p:nvPr/>
        </p:nvSpPr>
        <p:spPr>
          <a:xfrm>
            <a:off x="4315968" y="5038344"/>
            <a:ext cx="3575304" cy="731520"/>
          </a:xfrm>
          <a:prstGeom prst="roundRect">
            <a:avLst/>
          </a:prstGeom>
          <a:solidFill>
            <a:srgbClr val="17303E"/>
          </a:solidFill>
          <a:ln w="8255">
            <a:solidFill>
              <a:srgbClr val="A9895E"/>
            </a:solidFill>
          </a:ln>
        </p:spPr>
        <p:style>
          <a:lnRef idx="1">
            <a:schemeClr val="accent1"/>
          </a:lnRef>
          <a:fillRef idx="3">
            <a:schemeClr val="accent1"/>
          </a:fillRef>
          <a:effectRef idx="2">
            <a:schemeClr val="accent1"/>
          </a:effectRef>
          <a:fontRef idx="minor">
            <a:schemeClr val="lt1"/>
          </a:fontRef>
        </p:style>
        <p:txBody>
          <a:bodyPr wrap="square" lIns="146304" tIns="64008" rIns="45720" bIns="0" rtlCol="0" anchor="ctr"/>
          <a:lstStyle/>
          <a:p>
            <a:r>
              <a:rPr sz="1800" b="1" dirty="0">
                <a:solidFill>
                  <a:srgbClr val="FAF4E6"/>
                </a:solidFill>
                <a:latin typeface="Aptos"/>
              </a:rPr>
              <a:t>10.  Pure</a:t>
            </a:r>
          </a:p>
          <a:p>
            <a:pPr>
              <a:spcBef>
                <a:spcPts val="0"/>
              </a:spcBef>
            </a:pPr>
            <a:r>
              <a:rPr sz="1100" dirty="0">
                <a:solidFill>
                  <a:srgbClr val="D6C3A0"/>
                </a:solidFill>
                <a:latin typeface="Aptos"/>
              </a:rPr>
              <a:t>       </a:t>
            </a:r>
            <a:r>
              <a:rPr sz="1400" dirty="0">
                <a:solidFill>
                  <a:srgbClr val="D6C3A0"/>
                </a:solidFill>
                <a:latin typeface="Aptos"/>
              </a:rPr>
              <a:t>Philippians 4:8</a:t>
            </a:r>
          </a:p>
        </p:txBody>
      </p:sp>
      <p:sp>
        <p:nvSpPr>
          <p:cNvPr id="16" name="Rounded Rectangle 15"/>
          <p:cNvSpPr/>
          <p:nvPr/>
        </p:nvSpPr>
        <p:spPr>
          <a:xfrm>
            <a:off x="8083296" y="1600200"/>
            <a:ext cx="3575304" cy="731520"/>
          </a:xfrm>
          <a:prstGeom prst="roundRect">
            <a:avLst/>
          </a:prstGeom>
          <a:solidFill>
            <a:srgbClr val="1C3338"/>
          </a:solidFill>
          <a:ln w="8255">
            <a:solidFill>
              <a:srgbClr val="A9895E"/>
            </a:solidFill>
          </a:ln>
        </p:spPr>
        <p:style>
          <a:lnRef idx="1">
            <a:schemeClr val="accent1"/>
          </a:lnRef>
          <a:fillRef idx="3">
            <a:schemeClr val="accent1"/>
          </a:fillRef>
          <a:effectRef idx="2">
            <a:schemeClr val="accent1"/>
          </a:effectRef>
          <a:fontRef idx="minor">
            <a:schemeClr val="lt1"/>
          </a:fontRef>
        </p:style>
        <p:txBody>
          <a:bodyPr wrap="square" lIns="146304" tIns="64008" rIns="45720" bIns="0" rtlCol="0" anchor="ctr"/>
          <a:lstStyle/>
          <a:p>
            <a:r>
              <a:rPr sz="1800" b="1" dirty="0">
                <a:solidFill>
                  <a:srgbClr val="FAF4E6"/>
                </a:solidFill>
                <a:latin typeface="Aptos"/>
              </a:rPr>
              <a:t>11.  Discerning</a:t>
            </a:r>
          </a:p>
          <a:p>
            <a:pPr>
              <a:spcBef>
                <a:spcPts val="0"/>
              </a:spcBef>
            </a:pPr>
            <a:r>
              <a:rPr sz="1400" dirty="0">
                <a:solidFill>
                  <a:srgbClr val="D6C3A0"/>
                </a:solidFill>
                <a:latin typeface="Aptos"/>
              </a:rPr>
              <a:t>       James 1:13–15</a:t>
            </a:r>
          </a:p>
        </p:txBody>
      </p:sp>
      <p:sp>
        <p:nvSpPr>
          <p:cNvPr id="17" name="Rounded Rectangle 16"/>
          <p:cNvSpPr/>
          <p:nvPr/>
        </p:nvSpPr>
        <p:spPr>
          <a:xfrm>
            <a:off x="8083296" y="2459736"/>
            <a:ext cx="3575304" cy="731520"/>
          </a:xfrm>
          <a:prstGeom prst="roundRect">
            <a:avLst/>
          </a:prstGeom>
          <a:solidFill>
            <a:srgbClr val="1C3338"/>
          </a:solidFill>
          <a:ln w="8255">
            <a:solidFill>
              <a:srgbClr val="A9895E"/>
            </a:solidFill>
          </a:ln>
        </p:spPr>
        <p:style>
          <a:lnRef idx="1">
            <a:schemeClr val="accent1"/>
          </a:lnRef>
          <a:fillRef idx="3">
            <a:schemeClr val="accent1"/>
          </a:fillRef>
          <a:effectRef idx="2">
            <a:schemeClr val="accent1"/>
          </a:effectRef>
          <a:fontRef idx="minor">
            <a:schemeClr val="lt1"/>
          </a:fontRef>
        </p:style>
        <p:txBody>
          <a:bodyPr wrap="square" lIns="146304" tIns="64008" rIns="45720" bIns="0" rtlCol="0" anchor="ctr"/>
          <a:lstStyle/>
          <a:p>
            <a:r>
              <a:rPr sz="1800" b="1" dirty="0">
                <a:solidFill>
                  <a:srgbClr val="FAF4E6"/>
                </a:solidFill>
                <a:latin typeface="Aptos"/>
              </a:rPr>
              <a:t>12.  Self-controlled</a:t>
            </a:r>
          </a:p>
          <a:p>
            <a:pPr>
              <a:spcBef>
                <a:spcPts val="0"/>
              </a:spcBef>
            </a:pPr>
            <a:r>
              <a:rPr sz="1100" dirty="0">
                <a:solidFill>
                  <a:srgbClr val="D6C3A0"/>
                </a:solidFill>
                <a:latin typeface="Aptos"/>
              </a:rPr>
              <a:t>       </a:t>
            </a:r>
            <a:r>
              <a:rPr sz="1400" dirty="0">
                <a:solidFill>
                  <a:srgbClr val="D6C3A0"/>
                </a:solidFill>
                <a:latin typeface="Aptos"/>
              </a:rPr>
              <a:t>2 Corinthians 10:5</a:t>
            </a:r>
          </a:p>
        </p:txBody>
      </p:sp>
      <p:sp>
        <p:nvSpPr>
          <p:cNvPr id="18" name="Rounded Rectangle 17"/>
          <p:cNvSpPr/>
          <p:nvPr/>
        </p:nvSpPr>
        <p:spPr>
          <a:xfrm>
            <a:off x="8083296" y="3319272"/>
            <a:ext cx="3575304" cy="731520"/>
          </a:xfrm>
          <a:prstGeom prst="roundRect">
            <a:avLst/>
          </a:prstGeom>
          <a:solidFill>
            <a:srgbClr val="1C3338"/>
          </a:solidFill>
          <a:ln w="8255">
            <a:solidFill>
              <a:srgbClr val="A9895E"/>
            </a:solidFill>
          </a:ln>
        </p:spPr>
        <p:style>
          <a:lnRef idx="1">
            <a:schemeClr val="accent1"/>
          </a:lnRef>
          <a:fillRef idx="3">
            <a:schemeClr val="accent1"/>
          </a:fillRef>
          <a:effectRef idx="2">
            <a:schemeClr val="accent1"/>
          </a:effectRef>
          <a:fontRef idx="minor">
            <a:schemeClr val="lt1"/>
          </a:fontRef>
        </p:style>
        <p:txBody>
          <a:bodyPr wrap="square" lIns="146304" tIns="64008" rIns="45720" bIns="0" rtlCol="0" anchor="ctr"/>
          <a:lstStyle/>
          <a:p>
            <a:r>
              <a:rPr sz="1800" b="1" dirty="0">
                <a:solidFill>
                  <a:srgbClr val="FAF4E6"/>
                </a:solidFill>
                <a:latin typeface="Aptos"/>
              </a:rPr>
              <a:t>13.  Patient &amp; persevering</a:t>
            </a:r>
          </a:p>
          <a:p>
            <a:pPr>
              <a:spcBef>
                <a:spcPts val="0"/>
              </a:spcBef>
            </a:pPr>
            <a:r>
              <a:rPr sz="1400" dirty="0">
                <a:solidFill>
                  <a:srgbClr val="D6C3A0"/>
                </a:solidFill>
                <a:latin typeface="Aptos"/>
              </a:rPr>
              <a:t>       Galatians 6:9</a:t>
            </a:r>
          </a:p>
        </p:txBody>
      </p:sp>
      <p:sp>
        <p:nvSpPr>
          <p:cNvPr id="19" name="Rounded Rectangle 18"/>
          <p:cNvSpPr/>
          <p:nvPr/>
        </p:nvSpPr>
        <p:spPr>
          <a:xfrm>
            <a:off x="8083296" y="4178808"/>
            <a:ext cx="3575304" cy="731520"/>
          </a:xfrm>
          <a:prstGeom prst="roundRect">
            <a:avLst/>
          </a:prstGeom>
          <a:solidFill>
            <a:srgbClr val="1C3338"/>
          </a:solidFill>
          <a:ln w="8255">
            <a:solidFill>
              <a:srgbClr val="A9895E"/>
            </a:solidFill>
          </a:ln>
        </p:spPr>
        <p:style>
          <a:lnRef idx="1">
            <a:schemeClr val="accent1"/>
          </a:lnRef>
          <a:fillRef idx="3">
            <a:schemeClr val="accent1"/>
          </a:fillRef>
          <a:effectRef idx="2">
            <a:schemeClr val="accent1"/>
          </a:effectRef>
          <a:fontRef idx="minor">
            <a:schemeClr val="lt1"/>
          </a:fontRef>
        </p:style>
        <p:txBody>
          <a:bodyPr wrap="square" lIns="146304" tIns="64008" rIns="45720" bIns="0" rtlCol="0" anchor="ctr"/>
          <a:lstStyle/>
          <a:p>
            <a:r>
              <a:rPr sz="1800" b="1" dirty="0">
                <a:solidFill>
                  <a:srgbClr val="FAF4E6"/>
                </a:solidFill>
                <a:latin typeface="Aptos"/>
              </a:rPr>
              <a:t>14.  Self-examining</a:t>
            </a:r>
          </a:p>
          <a:p>
            <a:pPr>
              <a:spcBef>
                <a:spcPts val="0"/>
              </a:spcBef>
            </a:pPr>
            <a:r>
              <a:rPr sz="1100" dirty="0">
                <a:solidFill>
                  <a:srgbClr val="D6C3A0"/>
                </a:solidFill>
                <a:latin typeface="Aptos"/>
              </a:rPr>
              <a:t>       </a:t>
            </a:r>
            <a:r>
              <a:rPr sz="1400" dirty="0">
                <a:solidFill>
                  <a:srgbClr val="D6C3A0"/>
                </a:solidFill>
                <a:latin typeface="Aptos"/>
              </a:rPr>
              <a:t>Galatians 6:4–5</a:t>
            </a:r>
          </a:p>
        </p:txBody>
      </p:sp>
      <p:sp>
        <p:nvSpPr>
          <p:cNvPr id="20" name="Rounded Rectangle 19"/>
          <p:cNvSpPr/>
          <p:nvPr/>
        </p:nvSpPr>
        <p:spPr>
          <a:xfrm>
            <a:off x="8083296" y="5038344"/>
            <a:ext cx="3575304" cy="731520"/>
          </a:xfrm>
          <a:prstGeom prst="roundRect">
            <a:avLst/>
          </a:prstGeom>
          <a:solidFill>
            <a:srgbClr val="1C3338"/>
          </a:solidFill>
          <a:ln w="8255">
            <a:solidFill>
              <a:srgbClr val="A9895E"/>
            </a:solidFill>
          </a:ln>
        </p:spPr>
        <p:style>
          <a:lnRef idx="1">
            <a:schemeClr val="accent1"/>
          </a:lnRef>
          <a:fillRef idx="3">
            <a:schemeClr val="accent1"/>
          </a:fillRef>
          <a:effectRef idx="2">
            <a:schemeClr val="accent1"/>
          </a:effectRef>
          <a:fontRef idx="minor">
            <a:schemeClr val="lt1"/>
          </a:fontRef>
        </p:style>
        <p:txBody>
          <a:bodyPr wrap="square" lIns="146304" tIns="64008" rIns="45720" bIns="0" rtlCol="0" anchor="ctr"/>
          <a:lstStyle/>
          <a:p>
            <a:r>
              <a:rPr sz="1800" b="1" dirty="0">
                <a:solidFill>
                  <a:srgbClr val="FAF4E6"/>
                </a:solidFill>
                <a:latin typeface="Aptos"/>
              </a:rPr>
              <a:t>15.  Action-oriented</a:t>
            </a:r>
          </a:p>
          <a:p>
            <a:pPr>
              <a:spcBef>
                <a:spcPts val="0"/>
              </a:spcBef>
            </a:pPr>
            <a:r>
              <a:rPr sz="1100" dirty="0">
                <a:solidFill>
                  <a:srgbClr val="D6C3A0"/>
                </a:solidFill>
                <a:latin typeface="Aptos"/>
              </a:rPr>
              <a:t>       </a:t>
            </a:r>
            <a:r>
              <a:rPr sz="1400" dirty="0">
                <a:solidFill>
                  <a:srgbClr val="D6C3A0"/>
                </a:solidFill>
                <a:latin typeface="Aptos"/>
              </a:rPr>
              <a:t>Philippians 4:9; Galatians 6:10</a:t>
            </a:r>
          </a:p>
        </p:txBody>
      </p:sp>
      <p:sp>
        <p:nvSpPr>
          <p:cNvPr id="21" name="Rectangle 20"/>
          <p:cNvSpPr/>
          <p:nvPr/>
        </p:nvSpPr>
        <p:spPr>
          <a:xfrm>
            <a:off x="640080" y="6153912"/>
            <a:ext cx="10927080" cy="18288"/>
          </a:xfrm>
          <a:prstGeom prst="rect">
            <a:avLst/>
          </a:prstGeom>
          <a:solidFill>
            <a:srgbClr val="D7A15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2231623" y="6291072"/>
            <a:ext cx="7725705" cy="289310"/>
          </a:xfrm>
          <a:prstGeom prst="rect">
            <a:avLst/>
          </a:prstGeom>
          <a:noFill/>
        </p:spPr>
        <p:txBody>
          <a:bodyPr wrap="square" lIns="64008" tIns="27432">
            <a:spAutoFit/>
          </a:bodyPr>
          <a:lstStyle/>
          <a:p>
            <a:pPr algn="ctr">
              <a:defRPr sz="1400" b="1">
                <a:solidFill>
                  <a:srgbClr val="F8D088"/>
                </a:solidFill>
                <a:latin typeface="Aptos"/>
              </a:defRPr>
            </a:pPr>
            <a:r>
              <a:rPr dirty="0"/>
              <a:t>GODLY THOUGHTS  →  RENEWED MIND  →  CHRISTLIKE CHARACTER  →  ENCOURAGING DEEDS</a:t>
            </a:r>
          </a:p>
        </p:txBody>
      </p:sp>
    </p:spTree>
  </p:cSld>
  <p:clrMapOvr>
    <a:masterClrMapping/>
  </p:clrMapOvr>
  <p:timing>
    <p:tnLst>
      <p:par>
        <p:cTn id="1" dur="indefinite" restart="never" nodeType="tmRoot">
          <p:childTnLst>
            <p:seq concurrent="1" nextAc="seek">
              <p:cTn id="2" dur="indefinite" fill="hold" nodeType="mainSeq">
                <p:childTnLst>
                  <p:par>
                    <p:cTn id="3" fill="hold">
                      <p:stCondLst>
                        <p:cond delay="indefinite"/>
                      </p:stCondLst>
                      <p:childTnLst>
                        <p:par>
                          <p:cTn id="4" presetID="1" presetClass="entr" presetSubtype="0" fill="hold" nodeType="clickEffect">
                            <p:stCondLst>
                              <p:cond delay="0"/>
                            </p:stCondLst>
                            <p:childTnLst>
                              <p:set>
                                <p:cBhvr>
                                  <p:cTn id="5" dur="1" fill="hold"/>
                                  <p:tgtEl>
                                    <p:spTgt spid="6"/>
                                  </p:tgtEl>
                                  <p:attrNameLst>
                                    <p:attrName>style.visibility</p:attrName>
                                  </p:attrNameLst>
                                </p:cBhvr>
                                <p:to>
                                  <p:strVal val="visible"/>
                                </p:to>
                              </p:set>
                            </p:childTnLst>
                          </p:cTn>
                        </p:par>
                      </p:childTnLst>
                    </p:cTn>
                  </p:par>
                  <p:par>
                    <p:cTn id="6" fill="hold">
                      <p:stCondLst>
                        <p:cond delay="indefinite"/>
                      </p:stCondLst>
                      <p:childTnLst>
                        <p:par>
                          <p:cTn id="7" presetID="1" presetClass="entr" presetSubtype="0" fill="hold" nodeType="clickEffect">
                            <p:stCondLst>
                              <p:cond delay="0"/>
                            </p:stCondLst>
                            <p:childTnLst>
                              <p:set>
                                <p:cBhvr>
                                  <p:cTn id="8" dur="1" fill="hold"/>
                                  <p:tgtEl>
                                    <p:spTgt spid="7"/>
                                  </p:tgtEl>
                                  <p:attrNameLst>
                                    <p:attrName>style.visibility</p:attrName>
                                  </p:attrNameLst>
                                </p:cBhvr>
                                <p:to>
                                  <p:strVal val="visible"/>
                                </p:to>
                              </p:set>
                            </p:childTnLst>
                          </p:cTn>
                        </p:par>
                      </p:childTnLst>
                    </p:cTn>
                  </p:par>
                  <p:par>
                    <p:cTn id="9" fill="hold">
                      <p:stCondLst>
                        <p:cond delay="indefinite"/>
                      </p:stCondLst>
                      <p:childTnLst>
                        <p:par>
                          <p:cTn id="10" presetID="1" presetClass="entr" presetSubtype="0" fill="hold" nodeType="clickEffect">
                            <p:stCondLst>
                              <p:cond delay="0"/>
                            </p:stCondLst>
                            <p:childTnLst>
                              <p:set>
                                <p:cBhvr>
                                  <p:cTn id="11" dur="1" fill="hold"/>
                                  <p:tgtEl>
                                    <p:spTgt spid="8"/>
                                  </p:tgtEl>
                                  <p:attrNameLst>
                                    <p:attrName>style.visibility</p:attrName>
                                  </p:attrNameLst>
                                </p:cBhvr>
                                <p:to>
                                  <p:strVal val="visible"/>
                                </p:to>
                              </p:set>
                            </p:childTnLst>
                          </p:cTn>
                        </p:par>
                      </p:childTnLst>
                    </p:cTn>
                  </p:par>
                  <p:par>
                    <p:cTn id="12" fill="hold">
                      <p:stCondLst>
                        <p:cond delay="indefinite"/>
                      </p:stCondLst>
                      <p:childTnLst>
                        <p:par>
                          <p:cTn id="13" presetID="1" presetClass="entr" presetSubtype="0" fill="hold" nodeType="clickEffect">
                            <p:stCondLst>
                              <p:cond delay="0"/>
                            </p:stCondLst>
                            <p:childTnLst>
                              <p:set>
                                <p:cBhvr>
                                  <p:cTn id="14" dur="1" fill="hold"/>
                                  <p:tgtEl>
                                    <p:spTgt spid="9"/>
                                  </p:tgtEl>
                                  <p:attrNameLst>
                                    <p:attrName>style.visibility</p:attrName>
                                  </p:attrNameLst>
                                </p:cBhvr>
                                <p:to>
                                  <p:strVal val="visible"/>
                                </p:to>
                              </p:set>
                            </p:childTnLst>
                          </p:cTn>
                        </p:par>
                      </p:childTnLst>
                    </p:cTn>
                  </p:par>
                  <p:par>
                    <p:cTn id="15" fill="hold">
                      <p:stCondLst>
                        <p:cond delay="indefinite"/>
                      </p:stCondLst>
                      <p:childTnLst>
                        <p:par>
                          <p:cTn id="16" presetID="1" presetClass="entr" presetSubtype="0" fill="hold" nodeType="clickEffect">
                            <p:stCondLst>
                              <p:cond delay="0"/>
                            </p:stCondLst>
                            <p:childTnLst>
                              <p:set>
                                <p:cBhvr>
                                  <p:cTn id="17" dur="1" fill="hold"/>
                                  <p:tgtEl>
                                    <p:spTgt spid="10"/>
                                  </p:tgtEl>
                                  <p:attrNameLst>
                                    <p:attrName>style.visibility</p:attrName>
                                  </p:attrNameLst>
                                </p:cBhvr>
                                <p:to>
                                  <p:strVal val="visible"/>
                                </p:to>
                              </p:set>
                            </p:childTnLst>
                          </p:cTn>
                        </p:par>
                      </p:childTnLst>
                    </p:cTn>
                  </p:par>
                  <p:par>
                    <p:cTn id="18" fill="hold">
                      <p:stCondLst>
                        <p:cond delay="indefinite"/>
                      </p:stCondLst>
                      <p:childTnLst>
                        <p:par>
                          <p:cTn id="19" presetID="1" presetClass="entr" presetSubtype="0" fill="hold" nodeType="clickEffect">
                            <p:stCondLst>
                              <p:cond delay="0"/>
                            </p:stCondLst>
                            <p:childTnLst>
                              <p:set>
                                <p:cBhvr>
                                  <p:cTn id="20" dur="1" fill="hold"/>
                                  <p:tgtEl>
                                    <p:spTgt spid="11"/>
                                  </p:tgtEl>
                                  <p:attrNameLst>
                                    <p:attrName>style.visibility</p:attrName>
                                  </p:attrNameLst>
                                </p:cBhvr>
                                <p:to>
                                  <p:strVal val="visible"/>
                                </p:to>
                              </p:set>
                            </p:childTnLst>
                          </p:cTn>
                        </p:par>
                      </p:childTnLst>
                    </p:cTn>
                  </p:par>
                  <p:par>
                    <p:cTn id="21" fill="hold">
                      <p:stCondLst>
                        <p:cond delay="indefinite"/>
                      </p:stCondLst>
                      <p:childTnLst>
                        <p:par>
                          <p:cTn id="22" presetID="1" presetClass="entr" presetSubtype="0" fill="hold" nodeType="clickEffect">
                            <p:stCondLst>
                              <p:cond delay="0"/>
                            </p:stCondLst>
                            <p:childTnLst>
                              <p:set>
                                <p:cBhvr>
                                  <p:cTn id="23" dur="1" fill="hold"/>
                                  <p:tgtEl>
                                    <p:spTgt spid="12"/>
                                  </p:tgtEl>
                                  <p:attrNameLst>
                                    <p:attrName>style.visibility</p:attrName>
                                  </p:attrNameLst>
                                </p:cBhvr>
                                <p:to>
                                  <p:strVal val="visible"/>
                                </p:to>
                              </p:set>
                            </p:childTnLst>
                          </p:cTn>
                        </p:par>
                      </p:childTnLst>
                    </p:cTn>
                  </p:par>
                  <p:par>
                    <p:cTn id="24" fill="hold">
                      <p:stCondLst>
                        <p:cond delay="indefinite"/>
                      </p:stCondLst>
                      <p:childTnLst>
                        <p:par>
                          <p:cTn id="25" presetID="1" presetClass="entr" presetSubtype="0" fill="hold" nodeType="clickEffect">
                            <p:stCondLst>
                              <p:cond delay="0"/>
                            </p:stCondLst>
                            <p:childTnLst>
                              <p:set>
                                <p:cBhvr>
                                  <p:cTn id="26" dur="1" fill="hold"/>
                                  <p:tgtEl>
                                    <p:spTgt spid="13"/>
                                  </p:tgtEl>
                                  <p:attrNameLst>
                                    <p:attrName>style.visibility</p:attrName>
                                  </p:attrNameLst>
                                </p:cBhvr>
                                <p:to>
                                  <p:strVal val="visible"/>
                                </p:to>
                              </p:set>
                            </p:childTnLst>
                          </p:cTn>
                        </p:par>
                      </p:childTnLst>
                    </p:cTn>
                  </p:par>
                  <p:par>
                    <p:cTn id="27" fill="hold">
                      <p:stCondLst>
                        <p:cond delay="indefinite"/>
                      </p:stCondLst>
                      <p:childTnLst>
                        <p:par>
                          <p:cTn id="28" presetID="1" presetClass="entr" presetSubtype="0" fill="hold" nodeType="clickEffect">
                            <p:stCondLst>
                              <p:cond delay="0"/>
                            </p:stCondLst>
                            <p:childTnLst>
                              <p:set>
                                <p:cBhvr>
                                  <p:cTn id="29" dur="1" fill="hold"/>
                                  <p:tgtEl>
                                    <p:spTgt spid="14"/>
                                  </p:tgtEl>
                                  <p:attrNameLst>
                                    <p:attrName>style.visibility</p:attrName>
                                  </p:attrNameLst>
                                </p:cBhvr>
                                <p:to>
                                  <p:strVal val="visible"/>
                                </p:to>
                              </p:set>
                            </p:childTnLst>
                          </p:cTn>
                        </p:par>
                      </p:childTnLst>
                    </p:cTn>
                  </p:par>
                  <p:par>
                    <p:cTn id="30" fill="hold">
                      <p:stCondLst>
                        <p:cond delay="indefinite"/>
                      </p:stCondLst>
                      <p:childTnLst>
                        <p:par>
                          <p:cTn id="31" presetID="1" presetClass="entr" presetSubtype="0" fill="hold" nodeType="clickEffect">
                            <p:stCondLst>
                              <p:cond delay="0"/>
                            </p:stCondLst>
                            <p:childTnLst>
                              <p:set>
                                <p:cBhvr>
                                  <p:cTn id="32" dur="1" fill="hold"/>
                                  <p:tgtEl>
                                    <p:spTgt spid="15"/>
                                  </p:tgtEl>
                                  <p:attrNameLst>
                                    <p:attrName>style.visibility</p:attrName>
                                  </p:attrNameLst>
                                </p:cBhvr>
                                <p:to>
                                  <p:strVal val="visible"/>
                                </p:to>
                              </p:set>
                            </p:childTnLst>
                          </p:cTn>
                        </p:par>
                      </p:childTnLst>
                    </p:cTn>
                  </p:par>
                  <p:par>
                    <p:cTn id="33" fill="hold">
                      <p:stCondLst>
                        <p:cond delay="indefinite"/>
                      </p:stCondLst>
                      <p:childTnLst>
                        <p:par>
                          <p:cTn id="34" presetID="1" presetClass="entr" presetSubtype="0" fill="hold" nodeType="clickEffect">
                            <p:stCondLst>
                              <p:cond delay="0"/>
                            </p:stCondLst>
                            <p:childTnLst>
                              <p:set>
                                <p:cBhvr>
                                  <p:cTn id="35" dur="1" fill="hold"/>
                                  <p:tgtEl>
                                    <p:spTgt spid="16"/>
                                  </p:tgtEl>
                                  <p:attrNameLst>
                                    <p:attrName>style.visibility</p:attrName>
                                  </p:attrNameLst>
                                </p:cBhvr>
                                <p:to>
                                  <p:strVal val="visible"/>
                                </p:to>
                              </p:set>
                            </p:childTnLst>
                          </p:cTn>
                        </p:par>
                      </p:childTnLst>
                    </p:cTn>
                  </p:par>
                  <p:par>
                    <p:cTn id="36" fill="hold">
                      <p:stCondLst>
                        <p:cond delay="indefinite"/>
                      </p:stCondLst>
                      <p:childTnLst>
                        <p:par>
                          <p:cTn id="37" presetID="1" presetClass="entr" presetSubtype="0" fill="hold" nodeType="clickEffect">
                            <p:stCondLst>
                              <p:cond delay="0"/>
                            </p:stCondLst>
                            <p:childTnLst>
                              <p:set>
                                <p:cBhvr>
                                  <p:cTn id="38" dur="1" fill="hold"/>
                                  <p:tgtEl>
                                    <p:spTgt spid="17"/>
                                  </p:tgtEl>
                                  <p:attrNameLst>
                                    <p:attrName>style.visibility</p:attrName>
                                  </p:attrNameLst>
                                </p:cBhvr>
                                <p:to>
                                  <p:strVal val="visible"/>
                                </p:to>
                              </p:set>
                            </p:childTnLst>
                          </p:cTn>
                        </p:par>
                      </p:childTnLst>
                    </p:cTn>
                  </p:par>
                  <p:par>
                    <p:cTn id="39" fill="hold">
                      <p:stCondLst>
                        <p:cond delay="indefinite"/>
                      </p:stCondLst>
                      <p:childTnLst>
                        <p:par>
                          <p:cTn id="40" presetID="1" presetClass="entr" presetSubtype="0" fill="hold" nodeType="clickEffect">
                            <p:stCondLst>
                              <p:cond delay="0"/>
                            </p:stCondLst>
                            <p:childTnLst>
                              <p:set>
                                <p:cBhvr>
                                  <p:cTn id="41" dur="1" fill="hold"/>
                                  <p:tgtEl>
                                    <p:spTgt spid="18"/>
                                  </p:tgtEl>
                                  <p:attrNameLst>
                                    <p:attrName>style.visibility</p:attrName>
                                  </p:attrNameLst>
                                </p:cBhvr>
                                <p:to>
                                  <p:strVal val="visible"/>
                                </p:to>
                              </p:set>
                            </p:childTnLst>
                          </p:cTn>
                        </p:par>
                      </p:childTnLst>
                    </p:cTn>
                  </p:par>
                  <p:par>
                    <p:cTn id="42" fill="hold">
                      <p:stCondLst>
                        <p:cond delay="indefinite"/>
                      </p:stCondLst>
                      <p:childTnLst>
                        <p:par>
                          <p:cTn id="43" presetID="1" presetClass="entr" presetSubtype="0" fill="hold" nodeType="clickEffect">
                            <p:stCondLst>
                              <p:cond delay="0"/>
                            </p:stCondLst>
                            <p:childTnLst>
                              <p:set>
                                <p:cBhvr>
                                  <p:cTn id="44" dur="1" fill="hold"/>
                                  <p:tgtEl>
                                    <p:spTgt spid="19"/>
                                  </p:tgtEl>
                                  <p:attrNameLst>
                                    <p:attrName>style.visibility</p:attrName>
                                  </p:attrNameLst>
                                </p:cBhvr>
                                <p:to>
                                  <p:strVal val="visible"/>
                                </p:to>
                              </p:set>
                            </p:childTnLst>
                          </p:cTn>
                        </p:par>
                      </p:childTnLst>
                    </p:cTn>
                  </p:par>
                  <p:par>
                    <p:cTn id="45" fill="hold">
                      <p:stCondLst>
                        <p:cond delay="indefinite"/>
                      </p:stCondLst>
                      <p:childTnLst>
                        <p:par>
                          <p:cTn id="46" presetID="1" presetClass="entr" presetSubtype="0" fill="hold" nodeType="clickEffect">
                            <p:stCondLst>
                              <p:cond delay="0"/>
                            </p:stCondLst>
                            <p:childTnLst>
                              <p:set>
                                <p:cBhvr>
                                  <p:cTn id="47" dur="1" fill="hold"/>
                                  <p:tgtEl>
                                    <p:spTgt spid="20"/>
                                  </p:tgtEl>
                                  <p:attrNameLst>
                                    <p:attrName>style.visibility</p:attrName>
                                  </p:attrNameLst>
                                </p:cBhvr>
                                <p:to>
                                  <p:strVal val="visible"/>
                                </p:to>
                              </p:set>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3D370-F9FE-9642-F3B7-C2E5EB794BFA}"/>
            </a:ext>
          </a:extLst>
        </p:cNvPr>
        <p:cNvGrpSpPr/>
        <p:nvPr/>
      </p:nvGrpSpPr>
      <p:grpSpPr>
        <a:xfrm>
          <a:off x="0" y="0"/>
          <a:ext cx="0" cy="0"/>
          <a:chOff x="0" y="0"/>
          <a:chExt cx="0" cy="0"/>
        </a:xfrm>
      </p:grpSpPr>
      <p:pic>
        <p:nvPicPr>
          <p:cNvPr id="2" name="Picture 1" descr="encourager_background.png">
            <a:extLst>
              <a:ext uri="{FF2B5EF4-FFF2-40B4-BE49-F238E27FC236}">
                <a16:creationId xmlns:a16="http://schemas.microsoft.com/office/drawing/2014/main" id="{527409B2-B3E3-95BA-1FDC-63A40C6EBC7C}"/>
              </a:ext>
            </a:extLst>
          </p:cNvPr>
          <p:cNvPicPr>
            <a:picLocks noChangeAspect="1"/>
          </p:cNvPicPr>
          <p:nvPr/>
        </p:nvPicPr>
        <p:blipFill>
          <a:blip r:embed="rId2"/>
          <a:stretch>
            <a:fillRect/>
          </a:stretch>
        </p:blipFill>
        <p:spPr>
          <a:xfrm>
            <a:off x="0" y="0"/>
            <a:ext cx="12191999" cy="6858000"/>
          </a:xfrm>
          <a:prstGeom prst="rect">
            <a:avLst/>
          </a:prstGeom>
        </p:spPr>
      </p:pic>
      <p:sp>
        <p:nvSpPr>
          <p:cNvPr id="3" name="TextBox 2">
            <a:extLst>
              <a:ext uri="{FF2B5EF4-FFF2-40B4-BE49-F238E27FC236}">
                <a16:creationId xmlns:a16="http://schemas.microsoft.com/office/drawing/2014/main" id="{D0E35A40-E2B7-A22F-7937-3DE07A5E32A3}"/>
              </a:ext>
            </a:extLst>
          </p:cNvPr>
          <p:cNvSpPr txBox="1"/>
          <p:nvPr/>
        </p:nvSpPr>
        <p:spPr>
          <a:xfrm>
            <a:off x="821636" y="216893"/>
            <a:ext cx="10800522" cy="6740307"/>
          </a:xfrm>
          <a:prstGeom prst="rect">
            <a:avLst/>
          </a:prstGeom>
          <a:noFill/>
        </p:spPr>
        <p:txBody>
          <a:bodyPr wrap="square" rtlCol="0">
            <a:spAutoFit/>
          </a:bodyPr>
          <a:lstStyle/>
          <a:p>
            <a:pPr algn="ctr"/>
            <a:r>
              <a:rPr lang="en-US" sz="5400" dirty="0">
                <a:solidFill>
                  <a:srgbClr val="FFFF00"/>
                </a:solidFill>
              </a:rPr>
              <a:t>This week </a:t>
            </a:r>
          </a:p>
          <a:p>
            <a:pPr algn="ctr"/>
            <a:r>
              <a:rPr lang="en-US" sz="5400" dirty="0">
                <a:solidFill>
                  <a:srgbClr val="FFFF00"/>
                </a:solidFill>
              </a:rPr>
              <a:t>GO!</a:t>
            </a:r>
          </a:p>
          <a:p>
            <a:pPr algn="ctr"/>
            <a:r>
              <a:rPr lang="en-US" sz="5400" dirty="0">
                <a:solidFill>
                  <a:srgbClr val="FFFF00"/>
                </a:solidFill>
              </a:rPr>
              <a:t>Let the word of God dwell in you Richly!</a:t>
            </a:r>
          </a:p>
          <a:p>
            <a:r>
              <a:rPr lang="en-US" sz="2800" b="1" dirty="0">
                <a:solidFill>
                  <a:srgbClr val="FFFF00"/>
                </a:solidFill>
              </a:rPr>
              <a:t>Col 3:16</a:t>
            </a:r>
            <a:r>
              <a:rPr lang="en-US" sz="2800" dirty="0">
                <a:solidFill>
                  <a:srgbClr val="FFFF00"/>
                </a:solidFill>
              </a:rPr>
              <a:t> Let the word of Christ dwell in you richly in all wisdom, teaching and admonishing one another in psalms and hymns and spiritual songs, singing with grace in your hearts to the Lord. </a:t>
            </a:r>
          </a:p>
          <a:p>
            <a:endParaRPr lang="en-US" sz="2800" b="1" dirty="0">
              <a:solidFill>
                <a:srgbClr val="FFFF00"/>
              </a:solidFill>
            </a:endParaRPr>
          </a:p>
          <a:p>
            <a:r>
              <a:rPr lang="en-US" sz="2800" b="1" dirty="0">
                <a:solidFill>
                  <a:srgbClr val="FFFF00"/>
                </a:solidFill>
              </a:rPr>
              <a:t>17</a:t>
            </a:r>
            <a:r>
              <a:rPr lang="en-US" sz="2800" dirty="0">
                <a:solidFill>
                  <a:srgbClr val="FFFF00"/>
                </a:solidFill>
              </a:rPr>
              <a:t> And </a:t>
            </a:r>
            <a:r>
              <a:rPr lang="en-US" sz="2800" i="1" dirty="0">
                <a:solidFill>
                  <a:srgbClr val="FFFF00"/>
                </a:solidFill>
              </a:rPr>
              <a:t>whatever</a:t>
            </a:r>
            <a:r>
              <a:rPr lang="en-US" sz="2800" dirty="0">
                <a:solidFill>
                  <a:srgbClr val="FFFF00"/>
                </a:solidFill>
              </a:rPr>
              <a:t> you do in word or deed, </a:t>
            </a:r>
            <a:r>
              <a:rPr lang="en-US" sz="2800" i="1" dirty="0">
                <a:solidFill>
                  <a:srgbClr val="FFFF00"/>
                </a:solidFill>
              </a:rPr>
              <a:t>do</a:t>
            </a:r>
            <a:r>
              <a:rPr lang="en-US" sz="2800" dirty="0">
                <a:solidFill>
                  <a:srgbClr val="FFFF00"/>
                </a:solidFill>
              </a:rPr>
              <a:t> all in the name of the Lord Jesus, giving thanks to God the Father through Him.</a:t>
            </a:r>
          </a:p>
          <a:p>
            <a:pPr algn="ctr"/>
            <a:endParaRPr lang="en-US" sz="4800" dirty="0">
              <a:solidFill>
                <a:srgbClr val="FFFF00"/>
              </a:solidFill>
            </a:endParaRPr>
          </a:p>
        </p:txBody>
      </p:sp>
    </p:spTree>
    <p:extLst>
      <p:ext uri="{BB962C8B-B14F-4D97-AF65-F5344CB8AC3E}">
        <p14:creationId xmlns:p14="http://schemas.microsoft.com/office/powerpoint/2010/main" val="36524041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a7ecbd7f-b723-4173-8d35-86251d5a3cdb}" enabled="1" method="Standard" siteId="{57cf613d-5da0-4dfd-86be-9614efe502c4}" contentBits="0" removed="0"/>
</clbl:labelList>
</file>

<file path=docProps/app.xml><?xml version="1.0" encoding="utf-8"?>
<Properties xmlns="http://schemas.openxmlformats.org/officeDocument/2006/extended-properties" xmlns:vt="http://schemas.openxmlformats.org/officeDocument/2006/docPropsVTypes">
  <TotalTime>3083</TotalTime>
  <Words>1007</Words>
  <Application>Microsoft Macintosh PowerPoint</Application>
  <PresentationFormat>Widescreen</PresentationFormat>
  <Paragraphs>83</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Aptos</vt:lpstr>
      <vt:lpstr>Arial</vt:lpstr>
      <vt:lpstr>Bodoni 72 Oldstyle</vt:lpstr>
      <vt:lpstr>Bodoni 72 Oldstyle Book</vt:lpstr>
      <vt:lpstr>Bodoni MT</vt:lpstr>
      <vt:lpstr>Calibri</vt:lpstr>
      <vt:lpstr>Office Theme</vt:lpstr>
      <vt:lpstr>Maximizing  Your Encouragement Potential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Dan McLeod (USA)</dc:creator>
  <cp:keywords/>
  <dc:description/>
  <cp:lastModifiedBy>Dan McLeod (USA)</cp:lastModifiedBy>
  <cp:revision>72</cp:revision>
  <dcterms:created xsi:type="dcterms:W3CDTF">2026-10-02T21:05:46Z</dcterms:created>
  <dcterms:modified xsi:type="dcterms:W3CDTF">2026-10-25T02:43:55Z</dcterms:modified>
  <cp:category/>
</cp:coreProperties>
</file>